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Arial Narrow" panose="020B0606020202030204" pitchFamily="34" charset="0"/>
      <p:regular r:id="rId21"/>
      <p:bold r:id="rId22"/>
      <p:italic r:id="rId23"/>
      <p:boldItalic r:id="rId24"/>
    </p:embeddedFont>
    <p:embeddedFont>
      <p:font typeface="Calibri" panose="020F0502020204030204" pitchFamily="34" charset="0"/>
      <p:regular r:id="rId25"/>
      <p:bold r:id="rId26"/>
      <p:italic r:id="rId27"/>
      <p:boldItalic r:id="rId28"/>
    </p:embeddedFont>
    <p:embeddedFont>
      <p:font typeface="Catamaran" panose="020B0604020202020204" charset="0"/>
      <p:regular r:id="rId29"/>
      <p:bold r:id="rId30"/>
    </p:embeddedFont>
    <p:embeddedFont>
      <p:font typeface="Catamaran Thin" panose="020B0604020202020204" charset="0"/>
      <p:regular r:id="rId31"/>
      <p:bold r:id="rId32"/>
    </p:embeddedFont>
    <p:embeddedFont>
      <p:font typeface="Fira Sans" panose="020B0604020202020204" charset="0"/>
      <p:regular r:id="rId33"/>
      <p:bold r:id="rId34"/>
      <p:italic r:id="rId35"/>
      <p:boldItalic r:id="rId36"/>
    </p:embeddedFont>
    <p:embeddedFont>
      <p:font typeface="Fira Sans Light" panose="020B0604020202020204" charset="0"/>
      <p:regular r:id="rId37"/>
      <p:bold r:id="rId38"/>
      <p:italic r:id="rId39"/>
      <p:boldItalic r:id="rId40"/>
    </p:embeddedFont>
    <p:embeddedFont>
      <p:font typeface="Fira Sans Medium" panose="020B0604020202020204" charset="0"/>
      <p:regular r:id="rId41"/>
      <p:bold r:id="rId42"/>
      <p:italic r:id="rId43"/>
      <p:boldItalic r:id="rId44"/>
    </p:embeddedFont>
    <p:embeddedFont>
      <p:font typeface="Fira Sans SemiBold" panose="020B0604020202020204" charset="0"/>
      <p:regular r:id="rId45"/>
      <p:bold r:id="rId46"/>
      <p:italic r:id="rId47"/>
      <p:boldItalic r:id="rId48"/>
    </p:embeddedFont>
    <p:embeddedFont>
      <p:font typeface="Impact" panose="020B0806030902050204" pitchFamily="34" charset="0"/>
      <p:regular r:id="rId49"/>
    </p:embeddedFont>
    <p:embeddedFont>
      <p:font typeface="Playfair Display Regular" panose="020B0604020202020204" charset="0"/>
      <p:bold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font" Target="fonts/font27.fntdata"/><Relationship Id="rId50" Type="http://schemas.openxmlformats.org/officeDocument/2006/relationships/font" Target="fonts/font30.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font" Target="fonts/font28.fntdata"/><Relationship Id="rId8" Type="http://schemas.openxmlformats.org/officeDocument/2006/relationships/slide" Target="slides/slide7.xml"/><Relationship Id="rId51" Type="http://schemas.openxmlformats.org/officeDocument/2006/relationships/font" Target="fonts/font3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20" Type="http://schemas.openxmlformats.org/officeDocument/2006/relationships/notesMaster" Target="notesMasters/notesMaster1.xml"/><Relationship Id="rId41" Type="http://schemas.openxmlformats.org/officeDocument/2006/relationships/font" Target="fonts/font21.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font" Target="fonts/font2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e408411ab9_0_8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e408411ab9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e408411ab9_0_9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e408411ab9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5ed75ccf_0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f391192_07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ed75ccf_011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5f391192_0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e408411ab9_0_4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e408411ab9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e408411ab9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e408411ab9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ed75ccf_02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1"/>
            </a:gs>
            <a:gs pos="100000">
              <a:schemeClr val="dk1"/>
            </a:gs>
          </a:gsLst>
          <a:lin ang="0" scaled="0"/>
        </a:gradFill>
        <a:effectLst/>
      </p:bgPr>
    </p:bg>
    <p:spTree>
      <p:nvGrpSpPr>
        <p:cNvPr id="1" name="Shape 9"/>
        <p:cNvGrpSpPr/>
        <p:nvPr/>
      </p:nvGrpSpPr>
      <p:grpSpPr>
        <a:xfrm>
          <a:off x="0" y="0"/>
          <a:ext cx="0" cy="0"/>
          <a:chOff x="0" y="0"/>
          <a:chExt cx="0" cy="0"/>
        </a:xfrm>
      </p:grpSpPr>
      <p:sp>
        <p:nvSpPr>
          <p:cNvPr id="10" name="Google Shape;10;p2"/>
          <p:cNvSpPr/>
          <p:nvPr/>
        </p:nvSpPr>
        <p:spPr>
          <a:xfrm>
            <a:off x="4745725" y="0"/>
            <a:ext cx="4406366" cy="5143500"/>
          </a:xfrm>
          <a:custGeom>
            <a:avLst/>
            <a:gdLst/>
            <a:ahLst/>
            <a:cxnLst/>
            <a:rect l="l" t="t" r="r" b="b"/>
            <a:pathLst>
              <a:path w="6228079" h="6858000" extrusionOk="0">
                <a:moveTo>
                  <a:pt x="0" y="0"/>
                </a:moveTo>
                <a:cubicBezTo>
                  <a:pt x="1192022" y="1180275"/>
                  <a:pt x="1930400" y="2817749"/>
                  <a:pt x="1930400" y="4627690"/>
                </a:cubicBezTo>
                <a:cubicBezTo>
                  <a:pt x="1931225" y="5388331"/>
                  <a:pt x="1798574" y="6143219"/>
                  <a:pt x="1538478" y="6858000"/>
                </a:cubicBezTo>
                <a:lnTo>
                  <a:pt x="6228080" y="6858000"/>
                </a:lnTo>
                <a:lnTo>
                  <a:pt x="6228080" y="0"/>
                </a:lnTo>
                <a:close/>
              </a:path>
            </a:pathLst>
          </a:custGeom>
          <a:gradFill>
            <a:gsLst>
              <a:gs pos="0">
                <a:schemeClr val="accent2"/>
              </a:gs>
              <a:gs pos="72000">
                <a:schemeClr val="accent3"/>
              </a:gs>
              <a:gs pos="100000">
                <a:schemeClr val="accent3"/>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a:off x="4907910" y="0"/>
            <a:ext cx="4243868" cy="5143500"/>
          </a:xfrm>
          <a:custGeom>
            <a:avLst/>
            <a:gdLst/>
            <a:ahLst/>
            <a:cxnLst/>
            <a:rect l="l" t="t" r="r" b="b"/>
            <a:pathLst>
              <a:path w="5998400" h="6858000" extrusionOk="0">
                <a:moveTo>
                  <a:pt x="2752407" y="0"/>
                </a:moveTo>
                <a:cubicBezTo>
                  <a:pt x="2856294" y="466997"/>
                  <a:pt x="2908554" y="943991"/>
                  <a:pt x="2908300" y="1422400"/>
                </a:cubicBezTo>
                <a:cubicBezTo>
                  <a:pt x="2908300" y="3686239"/>
                  <a:pt x="1753171" y="5680139"/>
                  <a:pt x="0" y="6847206"/>
                </a:cubicBezTo>
                <a:lnTo>
                  <a:pt x="0" y="6858000"/>
                </a:lnTo>
                <a:lnTo>
                  <a:pt x="5998401" y="6858000"/>
                </a:lnTo>
                <a:lnTo>
                  <a:pt x="5998401" y="0"/>
                </a:lnTo>
                <a:close/>
              </a:path>
            </a:pathLst>
          </a:custGeom>
          <a:gradFill>
            <a:gsLst>
              <a:gs pos="0">
                <a:schemeClr val="accent3"/>
              </a:gs>
              <a:gs pos="100000">
                <a:schemeClr val="accent4"/>
              </a:gs>
            </a:gsLst>
            <a:lin ang="5400012" scaled="0"/>
          </a:gradFill>
          <a:ln>
            <a:noFill/>
          </a:ln>
          <a:effectLst>
            <a:outerShdw blurRad="571500" dist="19050" dir="10800000" algn="bl" rotWithShape="0">
              <a:schemeClr val="dk1">
                <a:alpha val="35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6451122" y="0"/>
            <a:ext cx="2697686" cy="3605879"/>
          </a:xfrm>
          <a:custGeom>
            <a:avLst/>
            <a:gdLst/>
            <a:ahLst/>
            <a:cxnLst/>
            <a:rect l="l" t="t" r="r" b="b"/>
            <a:pathLst>
              <a:path w="3812984" h="4807839" extrusionOk="0">
                <a:moveTo>
                  <a:pt x="3812984" y="4807839"/>
                </a:moveTo>
                <a:lnTo>
                  <a:pt x="3812984" y="0"/>
                </a:lnTo>
                <a:lnTo>
                  <a:pt x="0" y="0"/>
                </a:lnTo>
                <a:cubicBezTo>
                  <a:pt x="1961959" y="853313"/>
                  <a:pt x="3421634" y="2644648"/>
                  <a:pt x="3812984" y="4807839"/>
                </a:cubicBezTo>
                <a:close/>
              </a:path>
            </a:pathLst>
          </a:custGeom>
          <a:gradFill>
            <a:gsLst>
              <a:gs pos="0">
                <a:schemeClr val="accent4"/>
              </a:gs>
              <a:gs pos="100000">
                <a:schemeClr val="accent5"/>
              </a:gs>
            </a:gsLst>
            <a:lin ang="5400012" scaled="0"/>
          </a:gradFill>
          <a:ln>
            <a:noFill/>
          </a:ln>
          <a:effectLst>
            <a:outerShdw blurRad="571500" dist="19050" dir="10800000" algn="bl" rotWithShape="0">
              <a:schemeClr val="dk1">
                <a:alpha val="30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txBox="1">
            <a:spLocks noGrp="1"/>
          </p:cNvSpPr>
          <p:nvPr>
            <p:ph type="ctrTitle"/>
          </p:nvPr>
        </p:nvSpPr>
        <p:spPr>
          <a:xfrm>
            <a:off x="779100" y="1991825"/>
            <a:ext cx="5577600" cy="11598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color">
  <p:cSld name="BLANK_1">
    <p:bg>
      <p:bgPr>
        <a:gradFill>
          <a:gsLst>
            <a:gs pos="0">
              <a:schemeClr val="accent2"/>
            </a:gs>
            <a:gs pos="72000">
              <a:schemeClr val="accent3"/>
            </a:gs>
            <a:gs pos="100000">
              <a:schemeClr val="accent3"/>
            </a:gs>
          </a:gsLst>
          <a:lin ang="5400700" scaled="0"/>
        </a:gradFill>
        <a:effectLst/>
      </p:bgPr>
    </p:bg>
    <p:spTree>
      <p:nvGrpSpPr>
        <p:cNvPr id="1" name="Shape 72"/>
        <p:cNvGrpSpPr/>
        <p:nvPr/>
      </p:nvGrpSpPr>
      <p:grpSpPr>
        <a:xfrm>
          <a:off x="0" y="0"/>
          <a:ext cx="0" cy="0"/>
          <a:chOff x="0" y="0"/>
          <a:chExt cx="0" cy="0"/>
        </a:xfrm>
      </p:grpSpPr>
      <p:sp>
        <p:nvSpPr>
          <p:cNvPr id="73" name="Google Shape;73;p1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
        <p:nvSpPr>
          <p:cNvPr id="74" name="Google Shape;74;p11"/>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solidFill>
            <a:srgbClr val="FFFFFF">
              <a:alpha val="2067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75" name="Google Shape;75;p11"/>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solidFill>
            <a:srgbClr val="FFFFFF">
              <a:alpha val="2067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76" name="Google Shape;76;p11"/>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solidFill>
            <a:srgbClr val="FFFFFF">
              <a:alpha val="2067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77" name="Google Shape;77;p11"/>
          <p:cNvSpPr/>
          <p:nvPr/>
        </p:nvSpPr>
        <p:spPr>
          <a:xfrm rot="10800000">
            <a:off x="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solidFill>
            <a:srgbClr val="FFFFFF">
              <a:alpha val="2067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78" name="Google Shape;78;p11"/>
          <p:cNvSpPr/>
          <p:nvPr/>
        </p:nvSpPr>
        <p:spPr>
          <a:xfrm rot="10800000">
            <a:off x="7"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solidFill>
            <a:srgbClr val="FFFFFF">
              <a:alpha val="2067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79" name="Google Shape;79;p11"/>
          <p:cNvSpPr/>
          <p:nvPr/>
        </p:nvSpPr>
        <p:spPr>
          <a:xfrm rot="10800000">
            <a:off x="9" y="3749421"/>
            <a:ext cx="1378553"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solidFill>
            <a:srgbClr val="FFFFFF">
              <a:alpha val="2067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4"/>
            </a:gs>
            <a:gs pos="100000">
              <a:schemeClr val="accent2"/>
            </a:gs>
          </a:gsLst>
          <a:lin ang="0" scaled="0"/>
        </a:gradFill>
        <a:effectLst/>
      </p:bgPr>
    </p:bg>
    <p:spTree>
      <p:nvGrpSpPr>
        <p:cNvPr id="1" name="Shape 14"/>
        <p:cNvGrpSpPr/>
        <p:nvPr/>
      </p:nvGrpSpPr>
      <p:grpSpPr>
        <a:xfrm>
          <a:off x="0" y="0"/>
          <a:ext cx="0" cy="0"/>
          <a:chOff x="0" y="0"/>
          <a:chExt cx="0" cy="0"/>
        </a:xfrm>
      </p:grpSpPr>
      <p:sp>
        <p:nvSpPr>
          <p:cNvPr id="15" name="Google Shape;15;p3"/>
          <p:cNvSpPr/>
          <p:nvPr/>
        </p:nvSpPr>
        <p:spPr>
          <a:xfrm>
            <a:off x="4745725" y="0"/>
            <a:ext cx="4406366" cy="5143500"/>
          </a:xfrm>
          <a:custGeom>
            <a:avLst/>
            <a:gdLst/>
            <a:ahLst/>
            <a:cxnLst/>
            <a:rect l="l" t="t" r="r" b="b"/>
            <a:pathLst>
              <a:path w="6228079" h="6858000" extrusionOk="0">
                <a:moveTo>
                  <a:pt x="0" y="0"/>
                </a:moveTo>
                <a:cubicBezTo>
                  <a:pt x="1192022" y="1180275"/>
                  <a:pt x="1930400" y="2817749"/>
                  <a:pt x="1930400" y="4627690"/>
                </a:cubicBezTo>
                <a:cubicBezTo>
                  <a:pt x="1931225" y="5388331"/>
                  <a:pt x="1798574" y="6143219"/>
                  <a:pt x="1538478" y="6858000"/>
                </a:cubicBezTo>
                <a:lnTo>
                  <a:pt x="6228080" y="6858000"/>
                </a:lnTo>
                <a:lnTo>
                  <a:pt x="6228080" y="0"/>
                </a:lnTo>
                <a:close/>
              </a:path>
            </a:pathLst>
          </a:custGeom>
          <a:gradFill>
            <a:gsLst>
              <a:gs pos="0">
                <a:schemeClr val="accent4"/>
              </a:gs>
              <a:gs pos="100000">
                <a:schemeClr val="accent3"/>
              </a:gs>
            </a:gsLst>
            <a:lin ang="5400012" scaled="0"/>
          </a:gradFill>
          <a:ln>
            <a:noFill/>
          </a:ln>
          <a:effectLst>
            <a:outerShdw blurRad="571500" dist="19050" dir="10800000"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6" name="Google Shape;16;p3"/>
          <p:cNvSpPr/>
          <p:nvPr/>
        </p:nvSpPr>
        <p:spPr>
          <a:xfrm>
            <a:off x="4907910" y="0"/>
            <a:ext cx="4243868" cy="5143500"/>
          </a:xfrm>
          <a:custGeom>
            <a:avLst/>
            <a:gdLst/>
            <a:ahLst/>
            <a:cxnLst/>
            <a:rect l="l" t="t" r="r" b="b"/>
            <a:pathLst>
              <a:path w="5998400" h="6858000" extrusionOk="0">
                <a:moveTo>
                  <a:pt x="2752407" y="0"/>
                </a:moveTo>
                <a:cubicBezTo>
                  <a:pt x="2856294" y="466997"/>
                  <a:pt x="2908554" y="943991"/>
                  <a:pt x="2908300" y="1422400"/>
                </a:cubicBezTo>
                <a:cubicBezTo>
                  <a:pt x="2908300" y="3686239"/>
                  <a:pt x="1753171" y="5680139"/>
                  <a:pt x="0" y="6847206"/>
                </a:cubicBezTo>
                <a:lnTo>
                  <a:pt x="0" y="6858000"/>
                </a:lnTo>
                <a:lnTo>
                  <a:pt x="5998401" y="6858000"/>
                </a:lnTo>
                <a:lnTo>
                  <a:pt x="5998401" y="0"/>
                </a:lnTo>
                <a:close/>
              </a:path>
            </a:pathLst>
          </a:custGeom>
          <a:gradFill>
            <a:gsLst>
              <a:gs pos="0">
                <a:schemeClr val="accent4"/>
              </a:gs>
              <a:gs pos="100000">
                <a:schemeClr val="accent5"/>
              </a:gs>
            </a:gsLst>
            <a:lin ang="5400012" scaled="0"/>
          </a:gradFill>
          <a:ln>
            <a:noFill/>
          </a:ln>
          <a:effectLst>
            <a:outerShdw blurRad="571500" dist="19050" dir="10800000"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7" name="Google Shape;17;p3"/>
          <p:cNvSpPr/>
          <p:nvPr/>
        </p:nvSpPr>
        <p:spPr>
          <a:xfrm>
            <a:off x="6451122" y="0"/>
            <a:ext cx="2697686" cy="3605879"/>
          </a:xfrm>
          <a:custGeom>
            <a:avLst/>
            <a:gdLst/>
            <a:ahLst/>
            <a:cxnLst/>
            <a:rect l="l" t="t" r="r" b="b"/>
            <a:pathLst>
              <a:path w="3812984" h="4807839" extrusionOk="0">
                <a:moveTo>
                  <a:pt x="3812984" y="4807839"/>
                </a:moveTo>
                <a:lnTo>
                  <a:pt x="3812984" y="0"/>
                </a:lnTo>
                <a:lnTo>
                  <a:pt x="0" y="0"/>
                </a:lnTo>
                <a:cubicBezTo>
                  <a:pt x="1961959" y="853313"/>
                  <a:pt x="3421634" y="2644648"/>
                  <a:pt x="3812984" y="4807839"/>
                </a:cubicBezTo>
                <a:close/>
              </a:path>
            </a:pathLst>
          </a:custGeom>
          <a:gradFill>
            <a:gsLst>
              <a:gs pos="0">
                <a:schemeClr val="accent5"/>
              </a:gs>
              <a:gs pos="100000">
                <a:schemeClr val="accent6"/>
              </a:gs>
            </a:gsLst>
            <a:lin ang="5400012" scaled="0"/>
          </a:gradFill>
          <a:ln>
            <a:noFill/>
          </a:ln>
          <a:effectLst>
            <a:outerShdw blurRad="571500" dist="19050" dir="10800000" algn="bl" rotWithShape="0">
              <a:schemeClr val="dk1">
                <a:alpha val="30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3"/>
          <p:cNvSpPr txBox="1">
            <a:spLocks noGrp="1"/>
          </p:cNvSpPr>
          <p:nvPr>
            <p:ph type="ctrTitle"/>
          </p:nvPr>
        </p:nvSpPr>
        <p:spPr>
          <a:xfrm>
            <a:off x="779100" y="1984688"/>
            <a:ext cx="5040600" cy="632100"/>
          </a:xfrm>
          <a:prstGeom prst="rect">
            <a:avLst/>
          </a:prstGeom>
        </p:spPr>
        <p:txBody>
          <a:bodyPr spcFirstLastPara="1" wrap="square" lIns="0" tIns="0" rIns="0" bIns="0" anchor="b" anchorCtr="0">
            <a:noAutofit/>
          </a:bodyPr>
          <a:lstStyle>
            <a:lvl1pPr lvl="0" rtl="0">
              <a:spcBef>
                <a:spcPts val="0"/>
              </a:spcBef>
              <a:spcAft>
                <a:spcPts val="0"/>
              </a:spcAft>
              <a:buClr>
                <a:schemeClr val="lt1"/>
              </a:buClr>
              <a:buSzPts val="4400"/>
              <a:buNone/>
              <a:defRPr sz="4400">
                <a:solidFill>
                  <a:schemeClr val="lt1"/>
                </a:solidFill>
              </a:defRPr>
            </a:lvl1pPr>
            <a:lvl2pPr lvl="1" rtl="0">
              <a:spcBef>
                <a:spcPts val="0"/>
              </a:spcBef>
              <a:spcAft>
                <a:spcPts val="0"/>
              </a:spcAft>
              <a:buClr>
                <a:schemeClr val="lt1"/>
              </a:buClr>
              <a:buSzPts val="4400"/>
              <a:buNone/>
              <a:defRPr sz="4400">
                <a:solidFill>
                  <a:schemeClr val="lt1"/>
                </a:solidFill>
              </a:defRPr>
            </a:lvl2pPr>
            <a:lvl3pPr lvl="2" rtl="0">
              <a:spcBef>
                <a:spcPts val="0"/>
              </a:spcBef>
              <a:spcAft>
                <a:spcPts val="0"/>
              </a:spcAft>
              <a:buClr>
                <a:schemeClr val="lt1"/>
              </a:buClr>
              <a:buSzPts val="4400"/>
              <a:buNone/>
              <a:defRPr sz="4400">
                <a:solidFill>
                  <a:schemeClr val="lt1"/>
                </a:solidFill>
              </a:defRPr>
            </a:lvl3pPr>
            <a:lvl4pPr lvl="3" rtl="0">
              <a:spcBef>
                <a:spcPts val="0"/>
              </a:spcBef>
              <a:spcAft>
                <a:spcPts val="0"/>
              </a:spcAft>
              <a:buClr>
                <a:schemeClr val="lt1"/>
              </a:buClr>
              <a:buSzPts val="4400"/>
              <a:buNone/>
              <a:defRPr sz="4400">
                <a:solidFill>
                  <a:schemeClr val="lt1"/>
                </a:solidFill>
              </a:defRPr>
            </a:lvl4pPr>
            <a:lvl5pPr lvl="4" rtl="0">
              <a:spcBef>
                <a:spcPts val="0"/>
              </a:spcBef>
              <a:spcAft>
                <a:spcPts val="0"/>
              </a:spcAft>
              <a:buClr>
                <a:schemeClr val="lt1"/>
              </a:buClr>
              <a:buSzPts val="4400"/>
              <a:buNone/>
              <a:defRPr sz="4400">
                <a:solidFill>
                  <a:schemeClr val="lt1"/>
                </a:solidFill>
              </a:defRPr>
            </a:lvl5pPr>
            <a:lvl6pPr lvl="5" rtl="0">
              <a:spcBef>
                <a:spcPts val="0"/>
              </a:spcBef>
              <a:spcAft>
                <a:spcPts val="0"/>
              </a:spcAft>
              <a:buClr>
                <a:schemeClr val="lt1"/>
              </a:buClr>
              <a:buSzPts val="4400"/>
              <a:buNone/>
              <a:defRPr sz="4400">
                <a:solidFill>
                  <a:schemeClr val="lt1"/>
                </a:solidFill>
              </a:defRPr>
            </a:lvl6pPr>
            <a:lvl7pPr lvl="6" rtl="0">
              <a:spcBef>
                <a:spcPts val="0"/>
              </a:spcBef>
              <a:spcAft>
                <a:spcPts val="0"/>
              </a:spcAft>
              <a:buClr>
                <a:schemeClr val="lt1"/>
              </a:buClr>
              <a:buSzPts val="4400"/>
              <a:buNone/>
              <a:defRPr sz="4400">
                <a:solidFill>
                  <a:schemeClr val="lt1"/>
                </a:solidFill>
              </a:defRPr>
            </a:lvl7pPr>
            <a:lvl8pPr lvl="7" rtl="0">
              <a:spcBef>
                <a:spcPts val="0"/>
              </a:spcBef>
              <a:spcAft>
                <a:spcPts val="0"/>
              </a:spcAft>
              <a:buClr>
                <a:schemeClr val="lt1"/>
              </a:buClr>
              <a:buSzPts val="4400"/>
              <a:buNone/>
              <a:defRPr sz="4400">
                <a:solidFill>
                  <a:schemeClr val="lt1"/>
                </a:solidFill>
              </a:defRPr>
            </a:lvl8pPr>
            <a:lvl9pPr lvl="8" rtl="0">
              <a:spcBef>
                <a:spcPts val="0"/>
              </a:spcBef>
              <a:spcAft>
                <a:spcPts val="0"/>
              </a:spcAft>
              <a:buClr>
                <a:schemeClr val="lt1"/>
              </a:buClr>
              <a:buSzPts val="4400"/>
              <a:buNone/>
              <a:defRPr sz="4400">
                <a:solidFill>
                  <a:schemeClr val="lt1"/>
                </a:solidFill>
              </a:defRPr>
            </a:lvl9pPr>
          </a:lstStyle>
          <a:p>
            <a:endParaRPr/>
          </a:p>
        </p:txBody>
      </p:sp>
      <p:sp>
        <p:nvSpPr>
          <p:cNvPr id="19" name="Google Shape;19;p3"/>
          <p:cNvSpPr txBox="1">
            <a:spLocks noGrp="1"/>
          </p:cNvSpPr>
          <p:nvPr>
            <p:ph type="subTitle" idx="1"/>
          </p:nvPr>
        </p:nvSpPr>
        <p:spPr>
          <a:xfrm>
            <a:off x="779100" y="2713913"/>
            <a:ext cx="5040600" cy="4449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400"/>
              <a:buNone/>
              <a:defRPr/>
            </a:lvl1pPr>
            <a:lvl2pPr lvl="1" rtl="0">
              <a:spcBef>
                <a:spcPts val="800"/>
              </a:spcBef>
              <a:spcAft>
                <a:spcPts val="0"/>
              </a:spcAft>
              <a:buClr>
                <a:schemeClr val="dk1"/>
              </a:buClr>
              <a:buSzPts val="3000"/>
              <a:buNone/>
              <a:defRPr sz="3000"/>
            </a:lvl2pPr>
            <a:lvl3pPr lvl="2" rtl="0">
              <a:spcBef>
                <a:spcPts val="800"/>
              </a:spcBef>
              <a:spcAft>
                <a:spcPts val="0"/>
              </a:spcAft>
              <a:buClr>
                <a:schemeClr val="dk1"/>
              </a:buClr>
              <a:buSzPts val="3000"/>
              <a:buNone/>
              <a:defRPr sz="3000"/>
            </a:lvl3pPr>
            <a:lvl4pPr lvl="3" rtl="0">
              <a:spcBef>
                <a:spcPts val="800"/>
              </a:spcBef>
              <a:spcAft>
                <a:spcPts val="0"/>
              </a:spcAft>
              <a:buSzPts val="3000"/>
              <a:buNone/>
              <a:defRPr sz="3000"/>
            </a:lvl4pPr>
            <a:lvl5pPr lvl="4" rtl="0">
              <a:spcBef>
                <a:spcPts val="800"/>
              </a:spcBef>
              <a:spcAft>
                <a:spcPts val="0"/>
              </a:spcAft>
              <a:buSzPts val="3000"/>
              <a:buNone/>
              <a:defRPr sz="3000"/>
            </a:lvl5pPr>
            <a:lvl6pPr lvl="5" rtl="0">
              <a:spcBef>
                <a:spcPts val="800"/>
              </a:spcBef>
              <a:spcAft>
                <a:spcPts val="0"/>
              </a:spcAft>
              <a:buSzPts val="3000"/>
              <a:buNone/>
              <a:defRPr sz="3000"/>
            </a:lvl6pPr>
            <a:lvl7pPr lvl="6" rtl="0">
              <a:spcBef>
                <a:spcPts val="800"/>
              </a:spcBef>
              <a:spcAft>
                <a:spcPts val="0"/>
              </a:spcAft>
              <a:buSzPts val="3000"/>
              <a:buNone/>
              <a:defRPr sz="3000"/>
            </a:lvl7pPr>
            <a:lvl8pPr lvl="7" rtl="0">
              <a:spcBef>
                <a:spcPts val="800"/>
              </a:spcBef>
              <a:spcAft>
                <a:spcPts val="0"/>
              </a:spcAft>
              <a:buSzPts val="3000"/>
              <a:buNone/>
              <a:defRPr sz="3000"/>
            </a:lvl8pPr>
            <a:lvl9pPr lvl="8" rtl="0">
              <a:spcBef>
                <a:spcPts val="800"/>
              </a:spcBef>
              <a:spcAft>
                <a:spcPts val="80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1777400" y="2161800"/>
            <a:ext cx="5589300" cy="819900"/>
          </a:xfrm>
          <a:prstGeom prst="rect">
            <a:avLst/>
          </a:prstGeom>
        </p:spPr>
        <p:txBody>
          <a:bodyPr spcFirstLastPara="1" wrap="square" lIns="0" tIns="0" rIns="0" bIns="0" anchor="ctr" anchorCtr="0">
            <a:noAutofit/>
          </a:bodyPr>
          <a:lstStyle>
            <a:lvl1pPr marL="457200" lvl="0" indent="-406400" algn="ctr" rtl="0">
              <a:spcBef>
                <a:spcPts val="0"/>
              </a:spcBef>
              <a:spcAft>
                <a:spcPts val="0"/>
              </a:spcAft>
              <a:buSzPts val="2800"/>
              <a:buFont typeface="Fira Sans Medium"/>
              <a:buChar char="●"/>
              <a:defRPr sz="2800">
                <a:latin typeface="Fira Sans Medium"/>
                <a:ea typeface="Fira Sans Medium"/>
                <a:cs typeface="Fira Sans Medium"/>
                <a:sym typeface="Fira Sans Medium"/>
              </a:defRPr>
            </a:lvl1pPr>
            <a:lvl2pPr marL="914400" lvl="1" indent="-406400" algn="ctr" rtl="0">
              <a:spcBef>
                <a:spcPts val="800"/>
              </a:spcBef>
              <a:spcAft>
                <a:spcPts val="0"/>
              </a:spcAft>
              <a:buSzPts val="2800"/>
              <a:buFont typeface="Fira Sans Medium"/>
              <a:buChar char="○"/>
              <a:defRPr sz="2800">
                <a:latin typeface="Fira Sans Medium"/>
                <a:ea typeface="Fira Sans Medium"/>
                <a:cs typeface="Fira Sans Medium"/>
                <a:sym typeface="Fira Sans Medium"/>
              </a:defRPr>
            </a:lvl2pPr>
            <a:lvl3pPr marL="1371600" lvl="2" indent="-406400" algn="ctr" rtl="0">
              <a:spcBef>
                <a:spcPts val="800"/>
              </a:spcBef>
              <a:spcAft>
                <a:spcPts val="0"/>
              </a:spcAft>
              <a:buSzPts val="2800"/>
              <a:buFont typeface="Fira Sans Medium"/>
              <a:buChar char="■"/>
              <a:defRPr sz="2800">
                <a:latin typeface="Fira Sans Medium"/>
                <a:ea typeface="Fira Sans Medium"/>
                <a:cs typeface="Fira Sans Medium"/>
                <a:sym typeface="Fira Sans Medium"/>
              </a:defRPr>
            </a:lvl3pPr>
            <a:lvl4pPr marL="1828800" lvl="3" indent="-406400" algn="ctr" rtl="0">
              <a:spcBef>
                <a:spcPts val="800"/>
              </a:spcBef>
              <a:spcAft>
                <a:spcPts val="0"/>
              </a:spcAft>
              <a:buSzPts val="2800"/>
              <a:buFont typeface="Fira Sans Medium"/>
              <a:buChar char="●"/>
              <a:defRPr sz="2800">
                <a:latin typeface="Fira Sans Medium"/>
                <a:ea typeface="Fira Sans Medium"/>
                <a:cs typeface="Fira Sans Medium"/>
                <a:sym typeface="Fira Sans Medium"/>
              </a:defRPr>
            </a:lvl4pPr>
            <a:lvl5pPr marL="2286000" lvl="4" indent="-406400" algn="ctr" rtl="0">
              <a:spcBef>
                <a:spcPts val="800"/>
              </a:spcBef>
              <a:spcAft>
                <a:spcPts val="0"/>
              </a:spcAft>
              <a:buSzPts val="2800"/>
              <a:buFont typeface="Fira Sans Medium"/>
              <a:buChar char="○"/>
              <a:defRPr sz="2800">
                <a:latin typeface="Fira Sans Medium"/>
                <a:ea typeface="Fira Sans Medium"/>
                <a:cs typeface="Fira Sans Medium"/>
                <a:sym typeface="Fira Sans Medium"/>
              </a:defRPr>
            </a:lvl5pPr>
            <a:lvl6pPr marL="2743200" lvl="5" indent="-406400" algn="ctr" rtl="0">
              <a:spcBef>
                <a:spcPts val="800"/>
              </a:spcBef>
              <a:spcAft>
                <a:spcPts val="0"/>
              </a:spcAft>
              <a:buSzPts val="2800"/>
              <a:buFont typeface="Fira Sans Medium"/>
              <a:buChar char="■"/>
              <a:defRPr sz="2800">
                <a:latin typeface="Fira Sans Medium"/>
                <a:ea typeface="Fira Sans Medium"/>
                <a:cs typeface="Fira Sans Medium"/>
                <a:sym typeface="Fira Sans Medium"/>
              </a:defRPr>
            </a:lvl6pPr>
            <a:lvl7pPr marL="3200400" lvl="6" indent="-406400" algn="ctr" rtl="0">
              <a:spcBef>
                <a:spcPts val="800"/>
              </a:spcBef>
              <a:spcAft>
                <a:spcPts val="0"/>
              </a:spcAft>
              <a:buSzPts val="2800"/>
              <a:buFont typeface="Fira Sans Medium"/>
              <a:buChar char="●"/>
              <a:defRPr sz="2800">
                <a:latin typeface="Fira Sans Medium"/>
                <a:ea typeface="Fira Sans Medium"/>
                <a:cs typeface="Fira Sans Medium"/>
                <a:sym typeface="Fira Sans Medium"/>
              </a:defRPr>
            </a:lvl7pPr>
            <a:lvl8pPr marL="3657600" lvl="7" indent="-406400" algn="ctr" rtl="0">
              <a:spcBef>
                <a:spcPts val="800"/>
              </a:spcBef>
              <a:spcAft>
                <a:spcPts val="0"/>
              </a:spcAft>
              <a:buSzPts val="2800"/>
              <a:buFont typeface="Fira Sans Medium"/>
              <a:buChar char="○"/>
              <a:defRPr sz="2800">
                <a:latin typeface="Fira Sans Medium"/>
                <a:ea typeface="Fira Sans Medium"/>
                <a:cs typeface="Fira Sans Medium"/>
                <a:sym typeface="Fira Sans Medium"/>
              </a:defRPr>
            </a:lvl8pPr>
            <a:lvl9pPr marL="4114800" lvl="8" indent="-406400" algn="ctr" rtl="0">
              <a:spcBef>
                <a:spcPts val="800"/>
              </a:spcBef>
              <a:spcAft>
                <a:spcPts val="800"/>
              </a:spcAft>
              <a:buSzPts val="2800"/>
              <a:buFont typeface="Fira Sans Medium"/>
              <a:buChar char="■"/>
              <a:defRPr sz="2800">
                <a:latin typeface="Fira Sans Medium"/>
                <a:ea typeface="Fira Sans Medium"/>
                <a:cs typeface="Fira Sans Medium"/>
                <a:sym typeface="Fira Sans Medium"/>
              </a:defRPr>
            </a:lvl9pPr>
          </a:lstStyle>
          <a:p>
            <a:endParaRPr/>
          </a:p>
        </p:txBody>
      </p:sp>
      <p:sp>
        <p:nvSpPr>
          <p:cNvPr id="22" name="Google Shape;22;p4"/>
          <p:cNvSpPr txBox="1"/>
          <p:nvPr/>
        </p:nvSpPr>
        <p:spPr>
          <a:xfrm>
            <a:off x="3593400" y="286244"/>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accent3"/>
                </a:solidFill>
                <a:latin typeface="Fira Sans"/>
                <a:ea typeface="Fira Sans"/>
                <a:cs typeface="Fira Sans"/>
                <a:sym typeface="Fira Sans"/>
              </a:rPr>
              <a:t>“</a:t>
            </a:r>
            <a:endParaRPr sz="9600">
              <a:solidFill>
                <a:schemeClr val="accent3"/>
              </a:solidFill>
              <a:latin typeface="Fira Sans"/>
              <a:ea typeface="Fira Sans"/>
              <a:cs typeface="Fira Sans"/>
              <a:sym typeface="Fira Sans"/>
            </a:endParaRPr>
          </a:p>
        </p:txBody>
      </p:sp>
      <p:sp>
        <p:nvSpPr>
          <p:cNvPr id="23" name="Google Shape;23;p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
        <p:nvSpPr>
          <p:cNvPr id="24" name="Google Shape;24;p4"/>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5" name="Google Shape;25;p4"/>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6" name="Google Shape;26;p4"/>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7" name="Google Shape;27;p4"/>
          <p:cNvSpPr/>
          <p:nvPr/>
        </p:nvSpPr>
        <p:spPr>
          <a:xfrm rot="10800000">
            <a:off x="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8" name="Google Shape;28;p4"/>
          <p:cNvSpPr/>
          <p:nvPr/>
        </p:nvSpPr>
        <p:spPr>
          <a:xfrm rot="10800000">
            <a:off x="7"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9" name="Google Shape;29;p4"/>
          <p:cNvSpPr/>
          <p:nvPr/>
        </p:nvSpPr>
        <p:spPr>
          <a:xfrm rot="10800000">
            <a:off x="9" y="3749421"/>
            <a:ext cx="1378553"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0"/>
        <p:cNvGrpSpPr/>
        <p:nvPr/>
      </p:nvGrpSpPr>
      <p:grpSpPr>
        <a:xfrm>
          <a:off x="0" y="0"/>
          <a:ext cx="0" cy="0"/>
          <a:chOff x="0" y="0"/>
          <a:chExt cx="0" cy="0"/>
        </a:xfrm>
      </p:grpSpPr>
      <p:sp>
        <p:nvSpPr>
          <p:cNvPr id="31" name="Google Shape;31;p5"/>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2" name="Google Shape;32;p5"/>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3" name="Google Shape;33;p5"/>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4" name="Google Shape;34;p5"/>
          <p:cNvSpPr txBox="1">
            <a:spLocks noGrp="1"/>
          </p:cNvSpPr>
          <p:nvPr>
            <p:ph type="title"/>
          </p:nvPr>
        </p:nvSpPr>
        <p:spPr>
          <a:xfrm>
            <a:off x="779100" y="836000"/>
            <a:ext cx="69621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5" name="Google Shape;35;p5"/>
          <p:cNvSpPr txBox="1">
            <a:spLocks noGrp="1"/>
          </p:cNvSpPr>
          <p:nvPr>
            <p:ph type="body" idx="1"/>
          </p:nvPr>
        </p:nvSpPr>
        <p:spPr>
          <a:xfrm>
            <a:off x="779100" y="1492425"/>
            <a:ext cx="6962100" cy="28953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36" name="Google Shape;36;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7"/>
        <p:cNvGrpSpPr/>
        <p:nvPr/>
      </p:nvGrpSpPr>
      <p:grpSpPr>
        <a:xfrm>
          <a:off x="0" y="0"/>
          <a:ext cx="0" cy="0"/>
          <a:chOff x="0" y="0"/>
          <a:chExt cx="0" cy="0"/>
        </a:xfrm>
      </p:grpSpPr>
      <p:sp>
        <p:nvSpPr>
          <p:cNvPr id="38" name="Google Shape;38;p6"/>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39" name="Google Shape;39;p6"/>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40" name="Google Shape;40;p6"/>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41" name="Google Shape;41;p6"/>
          <p:cNvSpPr txBox="1">
            <a:spLocks noGrp="1"/>
          </p:cNvSpPr>
          <p:nvPr>
            <p:ph type="title"/>
          </p:nvPr>
        </p:nvSpPr>
        <p:spPr>
          <a:xfrm>
            <a:off x="779100" y="836000"/>
            <a:ext cx="69621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2" name="Google Shape;42;p6"/>
          <p:cNvSpPr txBox="1">
            <a:spLocks noGrp="1"/>
          </p:cNvSpPr>
          <p:nvPr>
            <p:ph type="body" idx="1"/>
          </p:nvPr>
        </p:nvSpPr>
        <p:spPr>
          <a:xfrm>
            <a:off x="779100" y="1492425"/>
            <a:ext cx="3252900" cy="29217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3" name="Google Shape;43;p6"/>
          <p:cNvSpPr txBox="1">
            <a:spLocks noGrp="1"/>
          </p:cNvSpPr>
          <p:nvPr>
            <p:ph type="body" idx="2"/>
          </p:nvPr>
        </p:nvSpPr>
        <p:spPr>
          <a:xfrm>
            <a:off x="4488203" y="1492425"/>
            <a:ext cx="3252900" cy="29217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44" name="Google Shape;44;p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5"/>
        <p:cNvGrpSpPr/>
        <p:nvPr/>
      </p:nvGrpSpPr>
      <p:grpSpPr>
        <a:xfrm>
          <a:off x="0" y="0"/>
          <a:ext cx="0" cy="0"/>
          <a:chOff x="0" y="0"/>
          <a:chExt cx="0" cy="0"/>
        </a:xfrm>
      </p:grpSpPr>
      <p:sp>
        <p:nvSpPr>
          <p:cNvPr id="46" name="Google Shape;46;p7"/>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47" name="Google Shape;47;p7"/>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48" name="Google Shape;48;p7"/>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49" name="Google Shape;49;p7"/>
          <p:cNvSpPr txBox="1">
            <a:spLocks noGrp="1"/>
          </p:cNvSpPr>
          <p:nvPr>
            <p:ph type="title"/>
          </p:nvPr>
        </p:nvSpPr>
        <p:spPr>
          <a:xfrm>
            <a:off x="779100" y="836000"/>
            <a:ext cx="69621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0" name="Google Shape;50;p7"/>
          <p:cNvSpPr txBox="1">
            <a:spLocks noGrp="1"/>
          </p:cNvSpPr>
          <p:nvPr>
            <p:ph type="body" idx="1"/>
          </p:nvPr>
        </p:nvSpPr>
        <p:spPr>
          <a:xfrm>
            <a:off x="779100" y="1492425"/>
            <a:ext cx="2168700" cy="29691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1" name="Google Shape;51;p7"/>
          <p:cNvSpPr txBox="1">
            <a:spLocks noGrp="1"/>
          </p:cNvSpPr>
          <p:nvPr>
            <p:ph type="body" idx="2"/>
          </p:nvPr>
        </p:nvSpPr>
        <p:spPr>
          <a:xfrm>
            <a:off x="3175738" y="1492425"/>
            <a:ext cx="2168700" cy="29691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2" name="Google Shape;52;p7"/>
          <p:cNvSpPr txBox="1">
            <a:spLocks noGrp="1"/>
          </p:cNvSpPr>
          <p:nvPr>
            <p:ph type="body" idx="3"/>
          </p:nvPr>
        </p:nvSpPr>
        <p:spPr>
          <a:xfrm>
            <a:off x="5572375" y="1492425"/>
            <a:ext cx="2168700" cy="29691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3" name="Google Shape;53;p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8"/>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6" name="Google Shape;56;p8"/>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7" name="Google Shape;57;p8"/>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58" name="Google Shape;58;p8"/>
          <p:cNvSpPr txBox="1">
            <a:spLocks noGrp="1"/>
          </p:cNvSpPr>
          <p:nvPr>
            <p:ph type="title"/>
          </p:nvPr>
        </p:nvSpPr>
        <p:spPr>
          <a:xfrm>
            <a:off x="779100" y="836000"/>
            <a:ext cx="69621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9" name="Google Shape;59;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0"/>
        <p:cNvGrpSpPr/>
        <p:nvPr/>
      </p:nvGrpSpPr>
      <p:grpSpPr>
        <a:xfrm>
          <a:off x="0" y="0"/>
          <a:ext cx="0" cy="0"/>
          <a:chOff x="0" y="0"/>
          <a:chExt cx="0" cy="0"/>
        </a:xfrm>
      </p:grpSpPr>
      <p:sp>
        <p:nvSpPr>
          <p:cNvPr id="61" name="Google Shape;61;p9"/>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solidFill>
            <a:srgbClr val="CC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62" name="Google Shape;62;p9"/>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solidFill>
            <a:srgbClr val="D9D9D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63" name="Google Shape;63;p9"/>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solidFill>
            <a:srgbClr val="F3F3F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64" name="Google Shape;64;p9"/>
          <p:cNvSpPr txBox="1">
            <a:spLocks noGrp="1"/>
          </p:cNvSpPr>
          <p:nvPr>
            <p:ph type="body" idx="1"/>
          </p:nvPr>
        </p:nvSpPr>
        <p:spPr>
          <a:xfrm>
            <a:off x="779100" y="4406300"/>
            <a:ext cx="6477600" cy="519600"/>
          </a:xfrm>
          <a:prstGeom prst="rect">
            <a:avLst/>
          </a:prstGeom>
        </p:spPr>
        <p:txBody>
          <a:bodyPr spcFirstLastPara="1" wrap="square" lIns="0" tIns="0" rIns="0" bIns="0" anchor="t" anchorCtr="0">
            <a:noAutofit/>
          </a:bodyPr>
          <a:lstStyle>
            <a:lvl1pPr marL="457200" lvl="0" indent="-228600" rtl="0">
              <a:spcBef>
                <a:spcPts val="0"/>
              </a:spcBef>
              <a:spcAft>
                <a:spcPts val="800"/>
              </a:spcAft>
              <a:buSzPts val="1800"/>
              <a:buNone/>
              <a:defRPr sz="1800"/>
            </a:lvl1pPr>
          </a:lstStyle>
          <a:p>
            <a:endParaRPr/>
          </a:p>
        </p:txBody>
      </p:sp>
      <p:sp>
        <p:nvSpPr>
          <p:cNvPr id="65" name="Google Shape;65;p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solidFill>
                  <a:schemeClr val="accent2"/>
                </a:solidFill>
              </a:defRPr>
            </a:lvl1pPr>
            <a:lvl2pPr lvl="1" rtl="0">
              <a:buNone/>
              <a:defRPr>
                <a:solidFill>
                  <a:schemeClr val="accent2"/>
                </a:solidFill>
              </a:defRPr>
            </a:lvl2pPr>
            <a:lvl3pPr lvl="2" rtl="0">
              <a:buNone/>
              <a:defRPr>
                <a:solidFill>
                  <a:schemeClr val="accent2"/>
                </a:solidFill>
              </a:defRPr>
            </a:lvl3pPr>
            <a:lvl4pPr lvl="3" rtl="0">
              <a:buNone/>
              <a:defRPr>
                <a:solidFill>
                  <a:schemeClr val="accent2"/>
                </a:solidFill>
              </a:defRPr>
            </a:lvl4pPr>
            <a:lvl5pPr lvl="4" rtl="0">
              <a:buNone/>
              <a:defRPr>
                <a:solidFill>
                  <a:schemeClr val="accent2"/>
                </a:solidFill>
              </a:defRPr>
            </a:lvl5pPr>
            <a:lvl6pPr lvl="5" rtl="0">
              <a:buNone/>
              <a:defRPr>
                <a:solidFill>
                  <a:schemeClr val="accent2"/>
                </a:solidFill>
              </a:defRPr>
            </a:lvl6pPr>
            <a:lvl7pPr lvl="6" rtl="0">
              <a:buNone/>
              <a:defRPr>
                <a:solidFill>
                  <a:schemeClr val="accent2"/>
                </a:solidFill>
              </a:defRPr>
            </a:lvl7pPr>
            <a:lvl8pPr lvl="7" rtl="0">
              <a:buNone/>
              <a:defRPr>
                <a:solidFill>
                  <a:schemeClr val="accent2"/>
                </a:solidFill>
              </a:defRPr>
            </a:lvl8pPr>
            <a:lvl9pPr lvl="8" rtl="0">
              <a:buNone/>
              <a:defRPr>
                <a:solidFill>
                  <a:schemeClr val="accent2"/>
                </a:solidFil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6"/>
        <p:cNvGrpSpPr/>
        <p:nvPr/>
      </p:nvGrpSpPr>
      <p:grpSpPr>
        <a:xfrm>
          <a:off x="0" y="0"/>
          <a:ext cx="0" cy="0"/>
          <a:chOff x="0" y="0"/>
          <a:chExt cx="0" cy="0"/>
        </a:xfrm>
      </p:grpSpPr>
      <p:sp>
        <p:nvSpPr>
          <p:cNvPr id="67" name="Google Shape;67;p10"/>
          <p:cNvSpPr/>
          <p:nvPr/>
        </p:nvSpPr>
        <p:spPr>
          <a:xfrm>
            <a:off x="7217006" y="0"/>
            <a:ext cx="1927002" cy="5143500"/>
          </a:xfrm>
          <a:custGeom>
            <a:avLst/>
            <a:gdLst/>
            <a:ahLst/>
            <a:cxnLst/>
            <a:rect l="l" t="t" r="r" b="b"/>
            <a:pathLst>
              <a:path w="2569336" h="6858000" extrusionOk="0">
                <a:moveTo>
                  <a:pt x="1256538" y="0"/>
                </a:moveTo>
                <a:cubicBezTo>
                  <a:pt x="1569466" y="775024"/>
                  <a:pt x="1729804" y="1603165"/>
                  <a:pt x="1728788" y="2438972"/>
                </a:cubicBezTo>
                <a:cubicBezTo>
                  <a:pt x="1728788" y="4144582"/>
                  <a:pt x="1073023" y="5696966"/>
                  <a:pt x="0" y="6858000"/>
                </a:cubicBezTo>
                <a:lnTo>
                  <a:pt x="2569337" y="6858000"/>
                </a:lnTo>
                <a:lnTo>
                  <a:pt x="2569337" y="0"/>
                </a:lnTo>
                <a:close/>
              </a:path>
            </a:pathLst>
          </a:custGeom>
          <a:gradFill>
            <a:gsLst>
              <a:gs pos="0">
                <a:schemeClr val="accent2"/>
              </a:gs>
              <a:gs pos="72000">
                <a:schemeClr val="accent3"/>
              </a:gs>
              <a:gs pos="100000">
                <a:schemeClr val="accent3"/>
              </a:gs>
            </a:gsLst>
            <a:lin ang="5400012" scaled="0"/>
          </a:gradFill>
          <a:ln>
            <a:noFill/>
          </a:ln>
          <a:effectLst>
            <a:outerShdw blurRad="214313" algn="bl" rotWithShape="0">
              <a:schemeClr val="dk1">
                <a:alpha val="2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68" name="Google Shape;68;p10"/>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69" name="Google Shape;69;p10"/>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70" name="Google Shape;70;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‹Nº›</a:t>
            </a:fld>
            <a:endParaRPr/>
          </a:p>
        </p:txBody>
      </p:sp>
      <p:sp>
        <p:nvSpPr>
          <p:cNvPr id="71" name="Google Shape;71;p10"/>
          <p:cNvSpPr/>
          <p:nvPr/>
        </p:nvSpPr>
        <p:spPr>
          <a:xfrm rot="10800000">
            <a:off x="9" y="3749421"/>
            <a:ext cx="1378553"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solidFill>
            <a:srgbClr val="FFFFFF">
              <a:alpha val="2067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79100" y="836000"/>
            <a:ext cx="69621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Fira Sans SemiBold"/>
              <a:buNone/>
              <a:defRPr sz="3200">
                <a:solidFill>
                  <a:schemeClr val="accent1"/>
                </a:solidFill>
                <a:latin typeface="Fira Sans SemiBold"/>
                <a:ea typeface="Fira Sans SemiBold"/>
                <a:cs typeface="Fira Sans SemiBold"/>
                <a:sym typeface="Fira Sans SemiBold"/>
              </a:defRPr>
            </a:lvl1pPr>
            <a:lvl2pPr lvl="1" rtl="0">
              <a:lnSpc>
                <a:spcPct val="90000"/>
              </a:lnSpc>
              <a:spcBef>
                <a:spcPts val="0"/>
              </a:spcBef>
              <a:spcAft>
                <a:spcPts val="0"/>
              </a:spcAft>
              <a:buClr>
                <a:schemeClr val="accent1"/>
              </a:buClr>
              <a:buSzPts val="3200"/>
              <a:buFont typeface="Fira Sans SemiBold"/>
              <a:buNone/>
              <a:defRPr sz="3200">
                <a:solidFill>
                  <a:schemeClr val="accent1"/>
                </a:solidFill>
                <a:latin typeface="Fira Sans SemiBold"/>
                <a:ea typeface="Fira Sans SemiBold"/>
                <a:cs typeface="Fira Sans SemiBold"/>
                <a:sym typeface="Fira Sans SemiBold"/>
              </a:defRPr>
            </a:lvl2pPr>
            <a:lvl3pPr lvl="2" rtl="0">
              <a:lnSpc>
                <a:spcPct val="90000"/>
              </a:lnSpc>
              <a:spcBef>
                <a:spcPts val="0"/>
              </a:spcBef>
              <a:spcAft>
                <a:spcPts val="0"/>
              </a:spcAft>
              <a:buClr>
                <a:schemeClr val="accent1"/>
              </a:buClr>
              <a:buSzPts val="3200"/>
              <a:buFont typeface="Fira Sans SemiBold"/>
              <a:buNone/>
              <a:defRPr sz="3200">
                <a:solidFill>
                  <a:schemeClr val="accent1"/>
                </a:solidFill>
                <a:latin typeface="Fira Sans SemiBold"/>
                <a:ea typeface="Fira Sans SemiBold"/>
                <a:cs typeface="Fira Sans SemiBold"/>
                <a:sym typeface="Fira Sans SemiBold"/>
              </a:defRPr>
            </a:lvl3pPr>
            <a:lvl4pPr lvl="3" rtl="0">
              <a:lnSpc>
                <a:spcPct val="90000"/>
              </a:lnSpc>
              <a:spcBef>
                <a:spcPts val="0"/>
              </a:spcBef>
              <a:spcAft>
                <a:spcPts val="0"/>
              </a:spcAft>
              <a:buClr>
                <a:schemeClr val="accent1"/>
              </a:buClr>
              <a:buSzPts val="3200"/>
              <a:buFont typeface="Fira Sans SemiBold"/>
              <a:buNone/>
              <a:defRPr sz="3200">
                <a:solidFill>
                  <a:schemeClr val="accent1"/>
                </a:solidFill>
                <a:latin typeface="Fira Sans SemiBold"/>
                <a:ea typeface="Fira Sans SemiBold"/>
                <a:cs typeface="Fira Sans SemiBold"/>
                <a:sym typeface="Fira Sans SemiBold"/>
              </a:defRPr>
            </a:lvl4pPr>
            <a:lvl5pPr lvl="4" rtl="0">
              <a:lnSpc>
                <a:spcPct val="90000"/>
              </a:lnSpc>
              <a:spcBef>
                <a:spcPts val="0"/>
              </a:spcBef>
              <a:spcAft>
                <a:spcPts val="0"/>
              </a:spcAft>
              <a:buClr>
                <a:schemeClr val="accent1"/>
              </a:buClr>
              <a:buSzPts val="3200"/>
              <a:buFont typeface="Fira Sans SemiBold"/>
              <a:buNone/>
              <a:defRPr sz="3200">
                <a:solidFill>
                  <a:schemeClr val="accent1"/>
                </a:solidFill>
                <a:latin typeface="Fira Sans SemiBold"/>
                <a:ea typeface="Fira Sans SemiBold"/>
                <a:cs typeface="Fira Sans SemiBold"/>
                <a:sym typeface="Fira Sans SemiBold"/>
              </a:defRPr>
            </a:lvl5pPr>
            <a:lvl6pPr lvl="5" rtl="0">
              <a:lnSpc>
                <a:spcPct val="90000"/>
              </a:lnSpc>
              <a:spcBef>
                <a:spcPts val="0"/>
              </a:spcBef>
              <a:spcAft>
                <a:spcPts val="0"/>
              </a:spcAft>
              <a:buClr>
                <a:schemeClr val="accent1"/>
              </a:buClr>
              <a:buSzPts val="3200"/>
              <a:buFont typeface="Fira Sans SemiBold"/>
              <a:buNone/>
              <a:defRPr sz="3200">
                <a:solidFill>
                  <a:schemeClr val="accent1"/>
                </a:solidFill>
                <a:latin typeface="Fira Sans SemiBold"/>
                <a:ea typeface="Fira Sans SemiBold"/>
                <a:cs typeface="Fira Sans SemiBold"/>
                <a:sym typeface="Fira Sans SemiBold"/>
              </a:defRPr>
            </a:lvl6pPr>
            <a:lvl7pPr lvl="6" rtl="0">
              <a:lnSpc>
                <a:spcPct val="90000"/>
              </a:lnSpc>
              <a:spcBef>
                <a:spcPts val="0"/>
              </a:spcBef>
              <a:spcAft>
                <a:spcPts val="0"/>
              </a:spcAft>
              <a:buClr>
                <a:schemeClr val="accent1"/>
              </a:buClr>
              <a:buSzPts val="3200"/>
              <a:buFont typeface="Fira Sans SemiBold"/>
              <a:buNone/>
              <a:defRPr sz="3200">
                <a:solidFill>
                  <a:schemeClr val="accent1"/>
                </a:solidFill>
                <a:latin typeface="Fira Sans SemiBold"/>
                <a:ea typeface="Fira Sans SemiBold"/>
                <a:cs typeface="Fira Sans SemiBold"/>
                <a:sym typeface="Fira Sans SemiBold"/>
              </a:defRPr>
            </a:lvl7pPr>
            <a:lvl8pPr lvl="7" rtl="0">
              <a:lnSpc>
                <a:spcPct val="90000"/>
              </a:lnSpc>
              <a:spcBef>
                <a:spcPts val="0"/>
              </a:spcBef>
              <a:spcAft>
                <a:spcPts val="0"/>
              </a:spcAft>
              <a:buClr>
                <a:schemeClr val="accent1"/>
              </a:buClr>
              <a:buSzPts val="3200"/>
              <a:buFont typeface="Fira Sans SemiBold"/>
              <a:buNone/>
              <a:defRPr sz="3200">
                <a:solidFill>
                  <a:schemeClr val="accent1"/>
                </a:solidFill>
                <a:latin typeface="Fira Sans SemiBold"/>
                <a:ea typeface="Fira Sans SemiBold"/>
                <a:cs typeface="Fira Sans SemiBold"/>
                <a:sym typeface="Fira Sans SemiBold"/>
              </a:defRPr>
            </a:lvl8pPr>
            <a:lvl9pPr lvl="8" rtl="0">
              <a:lnSpc>
                <a:spcPct val="90000"/>
              </a:lnSpc>
              <a:spcBef>
                <a:spcPts val="0"/>
              </a:spcBef>
              <a:spcAft>
                <a:spcPts val="0"/>
              </a:spcAft>
              <a:buClr>
                <a:schemeClr val="accent1"/>
              </a:buClr>
              <a:buSzPts val="3200"/>
              <a:buFont typeface="Fira Sans SemiBold"/>
              <a:buNone/>
              <a:defRPr sz="3200">
                <a:solidFill>
                  <a:schemeClr val="accent1"/>
                </a:solidFill>
                <a:latin typeface="Fira Sans SemiBold"/>
                <a:ea typeface="Fira Sans SemiBold"/>
                <a:cs typeface="Fira Sans SemiBold"/>
                <a:sym typeface="Fira Sans SemiBold"/>
              </a:defRPr>
            </a:lvl9pPr>
          </a:lstStyle>
          <a:p>
            <a:endParaRPr/>
          </a:p>
        </p:txBody>
      </p:sp>
      <p:sp>
        <p:nvSpPr>
          <p:cNvPr id="7" name="Google Shape;7;p1"/>
          <p:cNvSpPr txBox="1">
            <a:spLocks noGrp="1"/>
          </p:cNvSpPr>
          <p:nvPr>
            <p:ph type="body" idx="1"/>
          </p:nvPr>
        </p:nvSpPr>
        <p:spPr>
          <a:xfrm>
            <a:off x="779100" y="1492425"/>
            <a:ext cx="6962100" cy="28953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4"/>
              </a:buClr>
              <a:buSzPts val="2400"/>
              <a:buFont typeface="Fira Sans Light"/>
              <a:buChar char="●"/>
              <a:defRPr sz="2400">
                <a:solidFill>
                  <a:schemeClr val="dk1"/>
                </a:solidFill>
                <a:latin typeface="Fira Sans Light"/>
                <a:ea typeface="Fira Sans Light"/>
                <a:cs typeface="Fira Sans Light"/>
                <a:sym typeface="Fira Sans Light"/>
              </a:defRPr>
            </a:lvl1pPr>
            <a:lvl2pPr marL="914400" lvl="1" indent="-381000" rtl="0">
              <a:lnSpc>
                <a:spcPct val="115000"/>
              </a:lnSpc>
              <a:spcBef>
                <a:spcPts val="800"/>
              </a:spcBef>
              <a:spcAft>
                <a:spcPts val="0"/>
              </a:spcAft>
              <a:buClr>
                <a:schemeClr val="accent5"/>
              </a:buClr>
              <a:buSzPts val="2400"/>
              <a:buFont typeface="Fira Sans Light"/>
              <a:buChar char="○"/>
              <a:defRPr sz="2400">
                <a:solidFill>
                  <a:schemeClr val="dk1"/>
                </a:solidFill>
                <a:latin typeface="Fira Sans Light"/>
                <a:ea typeface="Fira Sans Light"/>
                <a:cs typeface="Fira Sans Light"/>
                <a:sym typeface="Fira Sans Light"/>
              </a:defRPr>
            </a:lvl2pPr>
            <a:lvl3pPr marL="1371600" lvl="2" indent="-381000" rtl="0">
              <a:lnSpc>
                <a:spcPct val="115000"/>
              </a:lnSpc>
              <a:spcBef>
                <a:spcPts val="800"/>
              </a:spcBef>
              <a:spcAft>
                <a:spcPts val="0"/>
              </a:spcAft>
              <a:buClr>
                <a:schemeClr val="accent6"/>
              </a:buClr>
              <a:buSzPts val="2400"/>
              <a:buFont typeface="Fira Sans Light"/>
              <a:buChar char="■"/>
              <a:defRPr sz="2400">
                <a:solidFill>
                  <a:schemeClr val="dk1"/>
                </a:solidFill>
                <a:latin typeface="Fira Sans Light"/>
                <a:ea typeface="Fira Sans Light"/>
                <a:cs typeface="Fira Sans Light"/>
                <a:sym typeface="Fira Sans Light"/>
              </a:defRPr>
            </a:lvl3pPr>
            <a:lvl4pPr marL="1828800" lvl="3" indent="-381000" rtl="0">
              <a:lnSpc>
                <a:spcPct val="115000"/>
              </a:lnSpc>
              <a:spcBef>
                <a:spcPts val="800"/>
              </a:spcBef>
              <a:spcAft>
                <a:spcPts val="0"/>
              </a:spcAft>
              <a:buClr>
                <a:schemeClr val="dk1"/>
              </a:buClr>
              <a:buSzPts val="2400"/>
              <a:buFont typeface="Fira Sans Light"/>
              <a:buChar char="●"/>
              <a:defRPr sz="2400">
                <a:solidFill>
                  <a:schemeClr val="dk1"/>
                </a:solidFill>
                <a:latin typeface="Fira Sans Light"/>
                <a:ea typeface="Fira Sans Light"/>
                <a:cs typeface="Fira Sans Light"/>
                <a:sym typeface="Fira Sans Light"/>
              </a:defRPr>
            </a:lvl4pPr>
            <a:lvl5pPr marL="2286000" lvl="4" indent="-381000" rtl="0">
              <a:lnSpc>
                <a:spcPct val="115000"/>
              </a:lnSpc>
              <a:spcBef>
                <a:spcPts val="800"/>
              </a:spcBef>
              <a:spcAft>
                <a:spcPts val="0"/>
              </a:spcAft>
              <a:buClr>
                <a:schemeClr val="dk1"/>
              </a:buClr>
              <a:buSzPts val="2400"/>
              <a:buFont typeface="Fira Sans Light"/>
              <a:buChar char="○"/>
              <a:defRPr sz="2400">
                <a:solidFill>
                  <a:schemeClr val="dk1"/>
                </a:solidFill>
                <a:latin typeface="Fira Sans Light"/>
                <a:ea typeface="Fira Sans Light"/>
                <a:cs typeface="Fira Sans Light"/>
                <a:sym typeface="Fira Sans Light"/>
              </a:defRPr>
            </a:lvl5pPr>
            <a:lvl6pPr marL="2743200" lvl="5" indent="-381000" rtl="0">
              <a:lnSpc>
                <a:spcPct val="115000"/>
              </a:lnSpc>
              <a:spcBef>
                <a:spcPts val="800"/>
              </a:spcBef>
              <a:spcAft>
                <a:spcPts val="0"/>
              </a:spcAft>
              <a:buClr>
                <a:schemeClr val="dk1"/>
              </a:buClr>
              <a:buSzPts val="2400"/>
              <a:buFont typeface="Fira Sans Light"/>
              <a:buChar char="■"/>
              <a:defRPr sz="2400">
                <a:solidFill>
                  <a:schemeClr val="dk1"/>
                </a:solidFill>
                <a:latin typeface="Fira Sans Light"/>
                <a:ea typeface="Fira Sans Light"/>
                <a:cs typeface="Fira Sans Light"/>
                <a:sym typeface="Fira Sans Light"/>
              </a:defRPr>
            </a:lvl6pPr>
            <a:lvl7pPr marL="3200400" lvl="6" indent="-381000" rtl="0">
              <a:lnSpc>
                <a:spcPct val="115000"/>
              </a:lnSpc>
              <a:spcBef>
                <a:spcPts val="800"/>
              </a:spcBef>
              <a:spcAft>
                <a:spcPts val="0"/>
              </a:spcAft>
              <a:buClr>
                <a:schemeClr val="dk1"/>
              </a:buClr>
              <a:buSzPts val="2400"/>
              <a:buFont typeface="Fira Sans Light"/>
              <a:buChar char="●"/>
              <a:defRPr sz="2400">
                <a:solidFill>
                  <a:schemeClr val="dk1"/>
                </a:solidFill>
                <a:latin typeface="Fira Sans Light"/>
                <a:ea typeface="Fira Sans Light"/>
                <a:cs typeface="Fira Sans Light"/>
                <a:sym typeface="Fira Sans Light"/>
              </a:defRPr>
            </a:lvl7pPr>
            <a:lvl8pPr marL="3657600" lvl="7" indent="-381000" rtl="0">
              <a:lnSpc>
                <a:spcPct val="115000"/>
              </a:lnSpc>
              <a:spcBef>
                <a:spcPts val="800"/>
              </a:spcBef>
              <a:spcAft>
                <a:spcPts val="0"/>
              </a:spcAft>
              <a:buClr>
                <a:schemeClr val="dk1"/>
              </a:buClr>
              <a:buSzPts val="2400"/>
              <a:buFont typeface="Fira Sans Light"/>
              <a:buChar char="○"/>
              <a:defRPr sz="2400">
                <a:solidFill>
                  <a:schemeClr val="dk1"/>
                </a:solidFill>
                <a:latin typeface="Fira Sans Light"/>
                <a:ea typeface="Fira Sans Light"/>
                <a:cs typeface="Fira Sans Light"/>
                <a:sym typeface="Fira Sans Light"/>
              </a:defRPr>
            </a:lvl8pPr>
            <a:lvl9pPr marL="4114800" lvl="8" indent="-381000" rtl="0">
              <a:lnSpc>
                <a:spcPct val="115000"/>
              </a:lnSpc>
              <a:spcBef>
                <a:spcPts val="800"/>
              </a:spcBef>
              <a:spcAft>
                <a:spcPts val="800"/>
              </a:spcAft>
              <a:buClr>
                <a:schemeClr val="dk1"/>
              </a:buClr>
              <a:buSzPts val="2400"/>
              <a:buFont typeface="Fira Sans Light"/>
              <a:buChar char="■"/>
              <a:defRPr sz="2400">
                <a:solidFill>
                  <a:schemeClr val="dk1"/>
                </a:solidFill>
                <a:latin typeface="Fira Sans Light"/>
                <a:ea typeface="Fira Sans Light"/>
                <a:cs typeface="Fira Sans Light"/>
                <a:sym typeface="Fira Sans Light"/>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lt1"/>
                </a:solidFill>
                <a:latin typeface="Fira Sans SemiBold"/>
                <a:ea typeface="Fira Sans SemiBold"/>
                <a:cs typeface="Fira Sans SemiBold"/>
                <a:sym typeface="Fira Sans SemiBold"/>
              </a:defRPr>
            </a:lvl1pPr>
            <a:lvl2pPr lvl="1" algn="r" rtl="0">
              <a:buNone/>
              <a:defRPr sz="1300">
                <a:solidFill>
                  <a:schemeClr val="lt1"/>
                </a:solidFill>
                <a:latin typeface="Fira Sans SemiBold"/>
                <a:ea typeface="Fira Sans SemiBold"/>
                <a:cs typeface="Fira Sans SemiBold"/>
                <a:sym typeface="Fira Sans SemiBold"/>
              </a:defRPr>
            </a:lvl2pPr>
            <a:lvl3pPr lvl="2" algn="r" rtl="0">
              <a:buNone/>
              <a:defRPr sz="1300">
                <a:solidFill>
                  <a:schemeClr val="lt1"/>
                </a:solidFill>
                <a:latin typeface="Fira Sans SemiBold"/>
                <a:ea typeface="Fira Sans SemiBold"/>
                <a:cs typeface="Fira Sans SemiBold"/>
                <a:sym typeface="Fira Sans SemiBold"/>
              </a:defRPr>
            </a:lvl3pPr>
            <a:lvl4pPr lvl="3" algn="r" rtl="0">
              <a:buNone/>
              <a:defRPr sz="1300">
                <a:solidFill>
                  <a:schemeClr val="lt1"/>
                </a:solidFill>
                <a:latin typeface="Fira Sans SemiBold"/>
                <a:ea typeface="Fira Sans SemiBold"/>
                <a:cs typeface="Fira Sans SemiBold"/>
                <a:sym typeface="Fira Sans SemiBold"/>
              </a:defRPr>
            </a:lvl4pPr>
            <a:lvl5pPr lvl="4" algn="r" rtl="0">
              <a:buNone/>
              <a:defRPr sz="1300">
                <a:solidFill>
                  <a:schemeClr val="lt1"/>
                </a:solidFill>
                <a:latin typeface="Fira Sans SemiBold"/>
                <a:ea typeface="Fira Sans SemiBold"/>
                <a:cs typeface="Fira Sans SemiBold"/>
                <a:sym typeface="Fira Sans SemiBold"/>
              </a:defRPr>
            </a:lvl5pPr>
            <a:lvl6pPr lvl="5" algn="r" rtl="0">
              <a:buNone/>
              <a:defRPr sz="1300">
                <a:solidFill>
                  <a:schemeClr val="lt1"/>
                </a:solidFill>
                <a:latin typeface="Fira Sans SemiBold"/>
                <a:ea typeface="Fira Sans SemiBold"/>
                <a:cs typeface="Fira Sans SemiBold"/>
                <a:sym typeface="Fira Sans SemiBold"/>
              </a:defRPr>
            </a:lvl6pPr>
            <a:lvl7pPr lvl="6" algn="r" rtl="0">
              <a:buNone/>
              <a:defRPr sz="1300">
                <a:solidFill>
                  <a:schemeClr val="lt1"/>
                </a:solidFill>
                <a:latin typeface="Fira Sans SemiBold"/>
                <a:ea typeface="Fira Sans SemiBold"/>
                <a:cs typeface="Fira Sans SemiBold"/>
                <a:sym typeface="Fira Sans SemiBold"/>
              </a:defRPr>
            </a:lvl7pPr>
            <a:lvl8pPr lvl="7" algn="r" rtl="0">
              <a:buNone/>
              <a:defRPr sz="1300">
                <a:solidFill>
                  <a:schemeClr val="lt1"/>
                </a:solidFill>
                <a:latin typeface="Fira Sans SemiBold"/>
                <a:ea typeface="Fira Sans SemiBold"/>
                <a:cs typeface="Fira Sans SemiBold"/>
                <a:sym typeface="Fira Sans SemiBold"/>
              </a:defRPr>
            </a:lvl8pPr>
            <a:lvl9pPr lvl="8" algn="r" rtl="0">
              <a:buNone/>
              <a:defRPr sz="1300">
                <a:solidFill>
                  <a:schemeClr val="lt1"/>
                </a:solidFill>
                <a:latin typeface="Fira Sans SemiBold"/>
                <a:ea typeface="Fira Sans SemiBold"/>
                <a:cs typeface="Fira Sans SemiBold"/>
                <a:sym typeface="Fira Sans SemiBold"/>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hyperlink" Target="https://start.teamviewer.com/" TargetMode="External"/><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2"/>
          <p:cNvPicPr preferRelativeResize="0"/>
          <p:nvPr/>
        </p:nvPicPr>
        <p:blipFill rotWithShape="1">
          <a:blip r:embed="rId3">
            <a:alphaModFix/>
          </a:blip>
          <a:srcRect/>
          <a:stretch/>
        </p:blipFill>
        <p:spPr>
          <a:xfrm>
            <a:off x="319575" y="134300"/>
            <a:ext cx="5240250" cy="1233850"/>
          </a:xfrm>
          <a:prstGeom prst="rect">
            <a:avLst/>
          </a:prstGeom>
          <a:noFill/>
          <a:ln>
            <a:noFill/>
          </a:ln>
        </p:spPr>
      </p:pic>
      <p:sp>
        <p:nvSpPr>
          <p:cNvPr id="85" name="Google Shape;85;p12"/>
          <p:cNvSpPr txBox="1"/>
          <p:nvPr/>
        </p:nvSpPr>
        <p:spPr>
          <a:xfrm>
            <a:off x="879850" y="2396763"/>
            <a:ext cx="4162800" cy="931800"/>
          </a:xfrm>
          <a:prstGeom prst="rect">
            <a:avLst/>
          </a:prstGeom>
          <a:noFill/>
          <a:ln>
            <a:noFill/>
          </a:ln>
        </p:spPr>
        <p:txBody>
          <a:bodyPr spcFirstLastPara="1" wrap="square" lIns="0" tIns="0" rIns="0" bIns="0" anchor="b" anchorCtr="0">
            <a:noAutofit/>
          </a:bodyPr>
          <a:lstStyle/>
          <a:p>
            <a:pPr marL="0" lvl="0" indent="0" algn="ctr" rtl="0">
              <a:spcBef>
                <a:spcPts val="1200"/>
              </a:spcBef>
              <a:spcAft>
                <a:spcPts val="800"/>
              </a:spcAft>
              <a:buNone/>
            </a:pPr>
            <a:r>
              <a:rPr lang="en" sz="2000">
                <a:solidFill>
                  <a:srgbClr val="FFFFFF"/>
                </a:solidFill>
                <a:latin typeface="Impact"/>
                <a:ea typeface="Impact"/>
                <a:cs typeface="Impact"/>
                <a:sym typeface="Impact"/>
              </a:rPr>
              <a:t>Formas de presentar el teléfono físico en la pantalla de la PC</a:t>
            </a:r>
            <a:endParaRPr sz="2200" b="1">
              <a:solidFill>
                <a:srgbClr val="FFFFFF"/>
              </a:solidFill>
              <a:latin typeface="Catamaran"/>
              <a:ea typeface="Catamaran"/>
              <a:cs typeface="Catamaran"/>
              <a:sym typeface="Catamaran"/>
            </a:endParaRPr>
          </a:p>
        </p:txBody>
      </p:sp>
      <p:sp>
        <p:nvSpPr>
          <p:cNvPr id="86" name="Google Shape;86;p12"/>
          <p:cNvSpPr txBox="1"/>
          <p:nvPr/>
        </p:nvSpPr>
        <p:spPr>
          <a:xfrm>
            <a:off x="7135350" y="4743200"/>
            <a:ext cx="21261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rgbClr val="FFFFFF"/>
                </a:solidFill>
                <a:highlight>
                  <a:schemeClr val="dk1"/>
                </a:highlight>
                <a:latin typeface="Catamaran Thin"/>
                <a:ea typeface="Catamaran Thin"/>
                <a:cs typeface="Catamaran Thin"/>
                <a:sym typeface="Catamaran Thin"/>
              </a:rPr>
              <a:t>Programación Móvil 1</a:t>
            </a:r>
            <a:endParaRPr sz="1500">
              <a:solidFill>
                <a:srgbClr val="FFFFFF"/>
              </a:solidFill>
              <a:highlight>
                <a:schemeClr val="dk1"/>
              </a:highlight>
              <a:latin typeface="Catamaran Thin"/>
              <a:ea typeface="Catamaran Thin"/>
              <a:cs typeface="Catamaran Thin"/>
              <a:sym typeface="Catamaran Thin"/>
            </a:endParaRPr>
          </a:p>
        </p:txBody>
      </p:sp>
      <p:sp>
        <p:nvSpPr>
          <p:cNvPr id="87" name="Google Shape;87;p12"/>
          <p:cNvSpPr txBox="1"/>
          <p:nvPr/>
        </p:nvSpPr>
        <p:spPr>
          <a:xfrm>
            <a:off x="5801550" y="894000"/>
            <a:ext cx="3196200" cy="3355500"/>
          </a:xfrm>
          <a:prstGeom prst="rect">
            <a:avLst/>
          </a:prstGeom>
          <a:noFill/>
          <a:ln>
            <a:noFill/>
          </a:ln>
        </p:spPr>
        <p:txBody>
          <a:bodyPr spcFirstLastPara="1" wrap="square" lIns="91425" tIns="91425" rIns="91425" bIns="91425" anchor="t" anchorCtr="0">
            <a:spAutoFit/>
          </a:bodyPr>
          <a:lstStyle/>
          <a:p>
            <a:pPr marL="0" lvl="0" indent="0" algn="ctr" rtl="0">
              <a:spcBef>
                <a:spcPts val="1200"/>
              </a:spcBef>
              <a:spcAft>
                <a:spcPts val="0"/>
              </a:spcAft>
              <a:buNone/>
            </a:pPr>
            <a:r>
              <a:rPr lang="en" b="1">
                <a:solidFill>
                  <a:srgbClr val="FFFFFF"/>
                </a:solidFill>
                <a:latin typeface="Times New Roman"/>
                <a:ea typeface="Times New Roman"/>
                <a:cs typeface="Times New Roman"/>
                <a:sym typeface="Times New Roman"/>
              </a:rPr>
              <a:t>Grupo#3- Integrantes:</a:t>
            </a:r>
            <a:endParaRPr b="1">
              <a:solidFill>
                <a:srgbClr val="FFFFFF"/>
              </a:solidFill>
              <a:latin typeface="Times New Roman"/>
              <a:ea typeface="Times New Roman"/>
              <a:cs typeface="Times New Roman"/>
              <a:sym typeface="Times New Roman"/>
            </a:endParaRPr>
          </a:p>
          <a:p>
            <a:pPr marL="0" lvl="0" indent="0" algn="ctr" rtl="0">
              <a:spcBef>
                <a:spcPts val="1200"/>
              </a:spcBef>
              <a:spcAft>
                <a:spcPts val="0"/>
              </a:spcAft>
              <a:buNone/>
            </a:pPr>
            <a:endParaRPr>
              <a:solidFill>
                <a:srgbClr val="FFFFFF"/>
              </a:solidFill>
              <a:latin typeface="Times New Roman"/>
              <a:ea typeface="Times New Roman"/>
              <a:cs typeface="Times New Roman"/>
              <a:sym typeface="Times New Roman"/>
            </a:endParaRPr>
          </a:p>
          <a:p>
            <a:pPr marL="0" lvl="0" indent="0" algn="ctr" rtl="0">
              <a:spcBef>
                <a:spcPts val="1200"/>
              </a:spcBef>
              <a:spcAft>
                <a:spcPts val="0"/>
              </a:spcAft>
              <a:buNone/>
            </a:pPr>
            <a:r>
              <a:rPr lang="en">
                <a:solidFill>
                  <a:srgbClr val="FFFFFF"/>
                </a:solidFill>
                <a:latin typeface="Times New Roman"/>
                <a:ea typeface="Times New Roman"/>
                <a:cs typeface="Times New Roman"/>
                <a:sym typeface="Times New Roman"/>
              </a:rPr>
              <a:t>Blanca Rosa Cruz Corea </a:t>
            </a:r>
            <a:endParaRPr>
              <a:solidFill>
                <a:srgbClr val="FFFFFF"/>
              </a:solidFill>
              <a:latin typeface="Times New Roman"/>
              <a:ea typeface="Times New Roman"/>
              <a:cs typeface="Times New Roman"/>
              <a:sym typeface="Times New Roman"/>
            </a:endParaRPr>
          </a:p>
          <a:p>
            <a:pPr marL="0" lvl="0" indent="0" algn="ctr" rtl="0">
              <a:spcBef>
                <a:spcPts val="1200"/>
              </a:spcBef>
              <a:spcAft>
                <a:spcPts val="0"/>
              </a:spcAft>
              <a:buNone/>
            </a:pPr>
            <a:r>
              <a:rPr lang="en">
                <a:solidFill>
                  <a:srgbClr val="FFFFFF"/>
                </a:solidFill>
                <a:latin typeface="Times New Roman"/>
                <a:ea typeface="Times New Roman"/>
                <a:cs typeface="Times New Roman"/>
                <a:sym typeface="Times New Roman"/>
              </a:rPr>
              <a:t>Hector Alberto Soriano Gonzalez </a:t>
            </a:r>
            <a:endParaRPr>
              <a:solidFill>
                <a:srgbClr val="FFFFFF"/>
              </a:solidFill>
              <a:latin typeface="Times New Roman"/>
              <a:ea typeface="Times New Roman"/>
              <a:cs typeface="Times New Roman"/>
              <a:sym typeface="Times New Roman"/>
            </a:endParaRPr>
          </a:p>
          <a:p>
            <a:pPr marL="0" lvl="0" indent="0" algn="ctr" rtl="0">
              <a:spcBef>
                <a:spcPts val="1200"/>
              </a:spcBef>
              <a:spcAft>
                <a:spcPts val="0"/>
              </a:spcAft>
              <a:buNone/>
            </a:pPr>
            <a:r>
              <a:rPr lang="en">
                <a:solidFill>
                  <a:srgbClr val="FFFFFF"/>
                </a:solidFill>
                <a:latin typeface="Times New Roman"/>
                <a:ea typeface="Times New Roman"/>
                <a:cs typeface="Times New Roman"/>
                <a:sym typeface="Times New Roman"/>
              </a:rPr>
              <a:t>Karol Stephany Palma Ventura </a:t>
            </a:r>
            <a:endParaRPr>
              <a:solidFill>
                <a:srgbClr val="FFFFFF"/>
              </a:solidFill>
              <a:latin typeface="Times New Roman"/>
              <a:ea typeface="Times New Roman"/>
              <a:cs typeface="Times New Roman"/>
              <a:sym typeface="Times New Roman"/>
            </a:endParaRPr>
          </a:p>
          <a:p>
            <a:pPr marL="0" lvl="0" indent="0" algn="ctr" rtl="0">
              <a:spcBef>
                <a:spcPts val="1200"/>
              </a:spcBef>
              <a:spcAft>
                <a:spcPts val="0"/>
              </a:spcAft>
              <a:buNone/>
            </a:pPr>
            <a:r>
              <a:rPr lang="en">
                <a:solidFill>
                  <a:srgbClr val="FFFFFF"/>
                </a:solidFill>
                <a:latin typeface="Times New Roman"/>
                <a:ea typeface="Times New Roman"/>
                <a:cs typeface="Times New Roman"/>
                <a:sym typeface="Times New Roman"/>
              </a:rPr>
              <a:t>Miriam Ariel Mondragón Espinoza</a:t>
            </a:r>
            <a:r>
              <a:rPr lang="en" b="1">
                <a:solidFill>
                  <a:srgbClr val="FFFFFF"/>
                </a:solidFill>
                <a:latin typeface="Times New Roman"/>
                <a:ea typeface="Times New Roman"/>
                <a:cs typeface="Times New Roman"/>
                <a:sym typeface="Times New Roman"/>
              </a:rPr>
              <a:t> </a:t>
            </a:r>
            <a:endParaRPr>
              <a:solidFill>
                <a:srgbClr val="FFFFFF"/>
              </a:solidFill>
              <a:latin typeface="Times New Roman"/>
              <a:ea typeface="Times New Roman"/>
              <a:cs typeface="Times New Roman"/>
              <a:sym typeface="Times New Roman"/>
            </a:endParaRPr>
          </a:p>
          <a:p>
            <a:pPr marL="0" lvl="0" indent="0" algn="ctr" rtl="0">
              <a:spcBef>
                <a:spcPts val="1200"/>
              </a:spcBef>
              <a:spcAft>
                <a:spcPts val="0"/>
              </a:spcAft>
              <a:buNone/>
            </a:pPr>
            <a:r>
              <a:rPr lang="en">
                <a:solidFill>
                  <a:srgbClr val="FFFFFF"/>
                </a:solidFill>
                <a:latin typeface="Times New Roman"/>
                <a:ea typeface="Times New Roman"/>
                <a:cs typeface="Times New Roman"/>
                <a:sym typeface="Times New Roman"/>
              </a:rPr>
              <a:t>Óscar Edgardo Laínez Cárcamo </a:t>
            </a:r>
            <a:endParaRPr>
              <a:solidFill>
                <a:srgbClr val="FFFFFF"/>
              </a:solidFill>
              <a:latin typeface="Times New Roman"/>
              <a:ea typeface="Times New Roman"/>
              <a:cs typeface="Times New Roman"/>
              <a:sym typeface="Times New Roman"/>
            </a:endParaRPr>
          </a:p>
          <a:p>
            <a:pPr marL="0" lvl="0" indent="0" algn="ctr" rtl="0">
              <a:spcBef>
                <a:spcPts val="1200"/>
              </a:spcBef>
              <a:spcAft>
                <a:spcPts val="0"/>
              </a:spcAft>
              <a:buNone/>
            </a:pPr>
            <a:r>
              <a:rPr lang="en">
                <a:solidFill>
                  <a:srgbClr val="FFFFFF"/>
                </a:solidFill>
                <a:latin typeface="Times New Roman"/>
                <a:ea typeface="Times New Roman"/>
                <a:cs typeface="Times New Roman"/>
                <a:sym typeface="Times New Roman"/>
              </a:rPr>
              <a:t>Sara Jeanette Pavón Zúniga</a:t>
            </a:r>
            <a:endParaRPr>
              <a:solidFill>
                <a:srgbClr val="FFFFFF"/>
              </a:solidFill>
              <a:latin typeface="Times New Roman"/>
              <a:ea typeface="Times New Roman"/>
              <a:cs typeface="Times New Roman"/>
              <a:sym typeface="Times New Roman"/>
            </a:endParaRPr>
          </a:p>
          <a:p>
            <a:pPr marL="0" lvl="0" indent="0" algn="ctr" rtl="0">
              <a:spcBef>
                <a:spcPts val="1200"/>
              </a:spcBef>
              <a:spcAft>
                <a:spcPts val="800"/>
              </a:spcAft>
              <a:buNone/>
            </a:pPr>
            <a:r>
              <a:rPr lang="en">
                <a:solidFill>
                  <a:srgbClr val="FFFFFF"/>
                </a:solidFill>
                <a:latin typeface="Times New Roman"/>
                <a:ea typeface="Times New Roman"/>
                <a:cs typeface="Times New Roman"/>
                <a:sym typeface="Times New Roman"/>
              </a:rPr>
              <a:t>Yeltsin Horacio Baquedano Martínez </a:t>
            </a:r>
            <a:endParaRPr>
              <a:solidFill>
                <a:srgbClr val="FFFFFF"/>
              </a:solidFill>
              <a:latin typeface="Catamaran Thin"/>
              <a:ea typeface="Catamaran Thin"/>
              <a:cs typeface="Catamaran Thin"/>
              <a:sym typeface="Catamaran Thin"/>
            </a:endParaRPr>
          </a:p>
        </p:txBody>
      </p:sp>
      <p:sp>
        <p:nvSpPr>
          <p:cNvPr id="88" name="Google Shape;88;p12"/>
          <p:cNvSpPr/>
          <p:nvPr/>
        </p:nvSpPr>
        <p:spPr>
          <a:xfrm rot="-1954453">
            <a:off x="1857464" y="3621344"/>
            <a:ext cx="334863" cy="429813"/>
          </a:xfrm>
          <a:custGeom>
            <a:avLst/>
            <a:gdLst/>
            <a:ahLst/>
            <a:cxnLst/>
            <a:rect l="l" t="t" r="r" b="b"/>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9" name="Google Shape;89;p12"/>
          <p:cNvSpPr/>
          <p:nvPr/>
        </p:nvSpPr>
        <p:spPr>
          <a:xfrm rot="-1671335">
            <a:off x="558093" y="2115945"/>
            <a:ext cx="248073" cy="429790"/>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0" name="Google Shape;90;p12"/>
          <p:cNvSpPr/>
          <p:nvPr/>
        </p:nvSpPr>
        <p:spPr>
          <a:xfrm rot="1831310">
            <a:off x="4621817" y="1955881"/>
            <a:ext cx="334878" cy="429832"/>
          </a:xfrm>
          <a:custGeom>
            <a:avLst/>
            <a:gdLst/>
            <a:ahLst/>
            <a:cxnLst/>
            <a:rect l="l" t="t" r="r" b="b"/>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1" name="Google Shape;91;p12"/>
          <p:cNvSpPr/>
          <p:nvPr/>
        </p:nvSpPr>
        <p:spPr>
          <a:xfrm rot="-2049460">
            <a:off x="4713653" y="3339310"/>
            <a:ext cx="248088" cy="429817"/>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2" name="Google Shape;92;p12"/>
          <p:cNvSpPr/>
          <p:nvPr/>
        </p:nvSpPr>
        <p:spPr>
          <a:xfrm rot="-391083">
            <a:off x="1609905" y="1848067"/>
            <a:ext cx="334861" cy="429810"/>
          </a:xfrm>
          <a:custGeom>
            <a:avLst/>
            <a:gdLst/>
            <a:ahLst/>
            <a:cxnLst/>
            <a:rect l="l" t="t" r="r" b="b"/>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3" name="Google Shape;93;p12"/>
          <p:cNvSpPr/>
          <p:nvPr/>
        </p:nvSpPr>
        <p:spPr>
          <a:xfrm rot="1731134">
            <a:off x="2763136" y="1933813"/>
            <a:ext cx="248075" cy="42979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4" name="Google Shape;94;p12"/>
          <p:cNvSpPr/>
          <p:nvPr/>
        </p:nvSpPr>
        <p:spPr>
          <a:xfrm rot="2097365">
            <a:off x="3845427" y="3621341"/>
            <a:ext cx="334870" cy="429822"/>
          </a:xfrm>
          <a:custGeom>
            <a:avLst/>
            <a:gdLst/>
            <a:ahLst/>
            <a:cxnLst/>
            <a:rect l="l" t="t" r="r" b="b"/>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5" name="Google Shape;95;p12"/>
          <p:cNvSpPr/>
          <p:nvPr/>
        </p:nvSpPr>
        <p:spPr>
          <a:xfrm>
            <a:off x="5243237" y="2647764"/>
            <a:ext cx="248083" cy="429808"/>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6" name="Google Shape;96;p12"/>
          <p:cNvSpPr/>
          <p:nvPr/>
        </p:nvSpPr>
        <p:spPr>
          <a:xfrm rot="1262575">
            <a:off x="713292" y="3339307"/>
            <a:ext cx="334882" cy="429837"/>
          </a:xfrm>
          <a:custGeom>
            <a:avLst/>
            <a:gdLst/>
            <a:ahLst/>
            <a:cxnLst/>
            <a:rect l="l" t="t" r="r" b="b"/>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 name="Google Shape;97;p12"/>
          <p:cNvSpPr/>
          <p:nvPr/>
        </p:nvSpPr>
        <p:spPr>
          <a:xfrm>
            <a:off x="3717862" y="1731364"/>
            <a:ext cx="248083" cy="429808"/>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 name="Google Shape;98;p12"/>
          <p:cNvSpPr/>
          <p:nvPr/>
        </p:nvSpPr>
        <p:spPr>
          <a:xfrm>
            <a:off x="3045462" y="3652889"/>
            <a:ext cx="248083" cy="429808"/>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199" name="Google Shape;199;p21"/>
          <p:cNvSpPr txBox="1"/>
          <p:nvPr/>
        </p:nvSpPr>
        <p:spPr>
          <a:xfrm>
            <a:off x="3786450" y="953500"/>
            <a:ext cx="1571100" cy="477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latin typeface="Fira Sans Light"/>
                <a:ea typeface="Fira Sans Light"/>
                <a:cs typeface="Fira Sans Light"/>
                <a:sym typeface="Fira Sans Light"/>
              </a:rPr>
              <a:t>Importante</a:t>
            </a:r>
            <a:endParaRPr sz="1900">
              <a:latin typeface="Fira Sans Light"/>
              <a:ea typeface="Fira Sans Light"/>
              <a:cs typeface="Fira Sans Light"/>
              <a:sym typeface="Fira Sans Light"/>
            </a:endParaRPr>
          </a:p>
        </p:txBody>
      </p:sp>
      <p:sp>
        <p:nvSpPr>
          <p:cNvPr id="200" name="Google Shape;200;p21"/>
          <p:cNvSpPr txBox="1"/>
          <p:nvPr/>
        </p:nvSpPr>
        <p:spPr>
          <a:xfrm>
            <a:off x="959400" y="1799550"/>
            <a:ext cx="7225200" cy="2339700"/>
          </a:xfrm>
          <a:prstGeom prst="rect">
            <a:avLst/>
          </a:prstGeom>
          <a:noFill/>
          <a:ln>
            <a:noFill/>
          </a:ln>
        </p:spPr>
        <p:txBody>
          <a:bodyPr spcFirstLastPara="1" wrap="square" lIns="91425" tIns="91425" rIns="91425" bIns="91425" anchor="t" anchorCtr="0">
            <a:spAutoFit/>
          </a:bodyPr>
          <a:lstStyle/>
          <a:p>
            <a:pPr marL="457200" lvl="0" indent="-317500" algn="just" rtl="0">
              <a:lnSpc>
                <a:spcPct val="150000"/>
              </a:lnSpc>
              <a:spcBef>
                <a:spcPts val="1200"/>
              </a:spcBef>
              <a:spcAft>
                <a:spcPts val="0"/>
              </a:spcAft>
              <a:buSzPts val="1400"/>
              <a:buChar char="➢"/>
            </a:pPr>
            <a:r>
              <a:rPr lang="en"/>
              <a:t>Se debe crear una cuenta una cuenta en la plataforma de AirDroid que nos permitirá la conexión entre el teléfono móvil y la computadora. Para posteriormente iniciar sesión con la cuenta creada tanto en la computadora como en el teléfono móvil.</a:t>
            </a:r>
            <a:endParaRPr/>
          </a:p>
          <a:p>
            <a:pPr marL="457200" lvl="0" indent="-317500" algn="just" rtl="0">
              <a:lnSpc>
                <a:spcPct val="150000"/>
              </a:lnSpc>
              <a:spcBef>
                <a:spcPts val="0"/>
              </a:spcBef>
              <a:spcAft>
                <a:spcPts val="0"/>
              </a:spcAft>
              <a:buSzPts val="1400"/>
              <a:buChar char="➢"/>
            </a:pPr>
            <a:r>
              <a:rPr lang="en"/>
              <a:t>Si nuestro movil es root se puede realizar la conexión de forma inalámbrica, pero en el caso de no serlo la conexión será con un cable desde la computadora al teléfono móvil, y así aplicar ciertas configuraciones.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206" name="Google Shape;206;p22"/>
          <p:cNvSpPr txBox="1"/>
          <p:nvPr/>
        </p:nvSpPr>
        <p:spPr>
          <a:xfrm>
            <a:off x="496900" y="241725"/>
            <a:ext cx="5022600" cy="16932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Una vez conectado el teléfono móvil en la computadora por medio de cable se debe dejar la opción de “Cargando dispositivo mendiante USB”, así mismo, en las opciones del desarrollador se deben tener activas las siguientes opciones de depuración:</a:t>
            </a:r>
            <a:endParaRPr/>
          </a:p>
        </p:txBody>
      </p:sp>
      <p:pic>
        <p:nvPicPr>
          <p:cNvPr id="207" name="Google Shape;207;p22"/>
          <p:cNvPicPr preferRelativeResize="0"/>
          <p:nvPr/>
        </p:nvPicPr>
        <p:blipFill>
          <a:blip r:embed="rId3">
            <a:alphaModFix/>
          </a:blip>
          <a:stretch>
            <a:fillRect/>
          </a:stretch>
        </p:blipFill>
        <p:spPr>
          <a:xfrm>
            <a:off x="5626925" y="429750"/>
            <a:ext cx="2043550" cy="4431749"/>
          </a:xfrm>
          <a:prstGeom prst="rect">
            <a:avLst/>
          </a:prstGeom>
          <a:noFill/>
          <a:ln w="38100" cap="flat" cmpd="sng">
            <a:solidFill>
              <a:schemeClr val="dk2"/>
            </a:solidFill>
            <a:prstDash val="solid"/>
            <a:round/>
            <a:headEnd type="none" w="sm" len="sm"/>
            <a:tailEnd type="none" w="sm" len="sm"/>
          </a:ln>
        </p:spPr>
      </p:pic>
      <p:sp>
        <p:nvSpPr>
          <p:cNvPr id="208" name="Google Shape;208;p22"/>
          <p:cNvSpPr/>
          <p:nvPr/>
        </p:nvSpPr>
        <p:spPr>
          <a:xfrm rot="-2351636">
            <a:off x="1464484" y="2417649"/>
            <a:ext cx="248079" cy="429802"/>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209" name="Google Shape;209;p22"/>
          <p:cNvGrpSpPr/>
          <p:nvPr/>
        </p:nvGrpSpPr>
        <p:grpSpPr>
          <a:xfrm rot="-1081521">
            <a:off x="4358107" y="1993358"/>
            <a:ext cx="427798" cy="316501"/>
            <a:chOff x="5255200" y="3006475"/>
            <a:chExt cx="511700" cy="378575"/>
          </a:xfrm>
        </p:grpSpPr>
        <p:sp>
          <p:nvSpPr>
            <p:cNvPr id="210" name="Google Shape;210;p22"/>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1" name="Google Shape;211;p22"/>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12" name="Google Shape;212;p22"/>
          <p:cNvSpPr/>
          <p:nvPr/>
        </p:nvSpPr>
        <p:spPr>
          <a:xfrm rot="519267">
            <a:off x="3246261" y="2650995"/>
            <a:ext cx="248089" cy="429818"/>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213" name="Google Shape;213;p22"/>
          <p:cNvGrpSpPr/>
          <p:nvPr/>
        </p:nvGrpSpPr>
        <p:grpSpPr>
          <a:xfrm rot="-2494597">
            <a:off x="340649" y="2596938"/>
            <a:ext cx="427791" cy="316496"/>
            <a:chOff x="5255200" y="3006475"/>
            <a:chExt cx="511700" cy="378575"/>
          </a:xfrm>
        </p:grpSpPr>
        <p:sp>
          <p:nvSpPr>
            <p:cNvPr id="214" name="Google Shape;214;p22"/>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5" name="Google Shape;215;p22"/>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16" name="Google Shape;216;p22"/>
          <p:cNvSpPr/>
          <p:nvPr/>
        </p:nvSpPr>
        <p:spPr>
          <a:xfrm rot="-1081521">
            <a:off x="919081" y="3604747"/>
            <a:ext cx="248093" cy="429825"/>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217" name="Google Shape;217;p22"/>
          <p:cNvGrpSpPr/>
          <p:nvPr/>
        </p:nvGrpSpPr>
        <p:grpSpPr>
          <a:xfrm rot="-1081521">
            <a:off x="1817635" y="3180720"/>
            <a:ext cx="427798" cy="316501"/>
            <a:chOff x="5255200" y="3006475"/>
            <a:chExt cx="511700" cy="378575"/>
          </a:xfrm>
        </p:grpSpPr>
        <p:sp>
          <p:nvSpPr>
            <p:cNvPr id="218" name="Google Shape;218;p22"/>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9" name="Google Shape;219;p22"/>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20" name="Google Shape;220;p22"/>
          <p:cNvSpPr/>
          <p:nvPr/>
        </p:nvSpPr>
        <p:spPr>
          <a:xfrm rot="-290258">
            <a:off x="3507277" y="4316447"/>
            <a:ext cx="248076" cy="429797"/>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221" name="Google Shape;221;p22"/>
          <p:cNvGrpSpPr/>
          <p:nvPr/>
        </p:nvGrpSpPr>
        <p:grpSpPr>
          <a:xfrm rot="979938">
            <a:off x="4486070" y="4260017"/>
            <a:ext cx="427800" cy="316503"/>
            <a:chOff x="5255200" y="3006475"/>
            <a:chExt cx="511700" cy="378575"/>
          </a:xfrm>
        </p:grpSpPr>
        <p:sp>
          <p:nvSpPr>
            <p:cNvPr id="222" name="Google Shape;222;p22"/>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3" name="Google Shape;223;p22"/>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24" name="Google Shape;224;p22"/>
          <p:cNvSpPr/>
          <p:nvPr/>
        </p:nvSpPr>
        <p:spPr>
          <a:xfrm rot="2580825" flipH="1">
            <a:off x="4419241" y="3302692"/>
            <a:ext cx="227030" cy="429819"/>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225" name="Google Shape;225;p22"/>
          <p:cNvGrpSpPr/>
          <p:nvPr/>
        </p:nvGrpSpPr>
        <p:grpSpPr>
          <a:xfrm rot="-1514453">
            <a:off x="2464211" y="2102246"/>
            <a:ext cx="427792" cy="316497"/>
            <a:chOff x="5255200" y="3006475"/>
            <a:chExt cx="511700" cy="378575"/>
          </a:xfrm>
        </p:grpSpPr>
        <p:sp>
          <p:nvSpPr>
            <p:cNvPr id="226" name="Google Shape;226;p22"/>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7" name="Google Shape;227;p22"/>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228" name="Google Shape;228;p22"/>
          <p:cNvSpPr/>
          <p:nvPr/>
        </p:nvSpPr>
        <p:spPr>
          <a:xfrm rot="-101577">
            <a:off x="2029514" y="4316431"/>
            <a:ext cx="248102" cy="429842"/>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229" name="Google Shape;229;p22"/>
          <p:cNvGrpSpPr/>
          <p:nvPr/>
        </p:nvGrpSpPr>
        <p:grpSpPr>
          <a:xfrm rot="979938">
            <a:off x="2974927" y="3661397"/>
            <a:ext cx="427800" cy="316503"/>
            <a:chOff x="5255200" y="3006475"/>
            <a:chExt cx="511700" cy="378575"/>
          </a:xfrm>
        </p:grpSpPr>
        <p:sp>
          <p:nvSpPr>
            <p:cNvPr id="230" name="Google Shape;230;p22"/>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1" name="Google Shape;231;p22"/>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237" name="Google Shape;237;p23"/>
          <p:cNvSpPr txBox="1"/>
          <p:nvPr/>
        </p:nvSpPr>
        <p:spPr>
          <a:xfrm>
            <a:off x="295425" y="214850"/>
            <a:ext cx="3706500" cy="7233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En la aplicación se debe tener activada la opción de Control Remoto</a:t>
            </a:r>
            <a:endParaRPr/>
          </a:p>
        </p:txBody>
      </p:sp>
      <p:pic>
        <p:nvPicPr>
          <p:cNvPr id="238" name="Google Shape;238;p23"/>
          <p:cNvPicPr preferRelativeResize="0"/>
          <p:nvPr/>
        </p:nvPicPr>
        <p:blipFill>
          <a:blip r:embed="rId3">
            <a:alphaModFix/>
          </a:blip>
          <a:stretch>
            <a:fillRect/>
          </a:stretch>
        </p:blipFill>
        <p:spPr>
          <a:xfrm>
            <a:off x="589063" y="938150"/>
            <a:ext cx="1883676" cy="4081300"/>
          </a:xfrm>
          <a:prstGeom prst="rect">
            <a:avLst/>
          </a:prstGeom>
          <a:noFill/>
          <a:ln w="19050" cap="flat" cmpd="sng">
            <a:solidFill>
              <a:schemeClr val="accent1"/>
            </a:solidFill>
            <a:prstDash val="solid"/>
            <a:round/>
            <a:headEnd type="none" w="sm" len="sm"/>
            <a:tailEnd type="none" w="sm" len="sm"/>
          </a:ln>
        </p:spPr>
      </p:pic>
      <p:sp>
        <p:nvSpPr>
          <p:cNvPr id="239" name="Google Shape;239;p23"/>
          <p:cNvSpPr txBox="1"/>
          <p:nvPr/>
        </p:nvSpPr>
        <p:spPr>
          <a:xfrm>
            <a:off x="3003920" y="737428"/>
            <a:ext cx="4566000" cy="13698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dirty="0"/>
              <a:t>En la aplicación en la computadora debemos ir al ícono de unos binoculares e ir a la opción de “Non-Root” para verificar que los permisos esten permitidos entre la aplicación de la computadora como en la del celular.</a:t>
            </a:r>
            <a:endParaRPr dirty="0"/>
          </a:p>
        </p:txBody>
      </p:sp>
      <p:pic>
        <p:nvPicPr>
          <p:cNvPr id="240" name="Google Shape;240;p23"/>
          <p:cNvPicPr preferRelativeResize="0"/>
          <p:nvPr/>
        </p:nvPicPr>
        <p:blipFill>
          <a:blip r:embed="rId4">
            <a:alphaModFix/>
          </a:blip>
          <a:stretch>
            <a:fillRect/>
          </a:stretch>
        </p:blipFill>
        <p:spPr>
          <a:xfrm>
            <a:off x="4317238" y="2307950"/>
            <a:ext cx="3707014" cy="2530750"/>
          </a:xfrm>
          <a:prstGeom prst="rect">
            <a:avLst/>
          </a:prstGeom>
          <a:noFill/>
          <a:ln w="28575" cap="flat" cmpd="sng">
            <a:solidFill>
              <a:schemeClr val="accent1"/>
            </a:solidFill>
            <a:prstDash val="solid"/>
            <a:round/>
            <a:headEnd type="none" w="sm" len="sm"/>
            <a:tailEnd type="none" w="sm" len="sm"/>
          </a:ln>
        </p:spPr>
      </p:pic>
      <p:sp>
        <p:nvSpPr>
          <p:cNvPr id="241" name="Google Shape;241;p23"/>
          <p:cNvSpPr/>
          <p:nvPr/>
        </p:nvSpPr>
        <p:spPr>
          <a:xfrm>
            <a:off x="2685900" y="2307950"/>
            <a:ext cx="832800" cy="727000"/>
          </a:xfrm>
          <a:prstGeom prst="bentUpArrow">
            <a:avLst>
              <a:gd name="adj1" fmla="val 25000"/>
              <a:gd name="adj2" fmla="val 25000"/>
              <a:gd name="adj3" fmla="val 29922"/>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4"/>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47" name="Google Shape;247;p24"/>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248" name="Google Shape;248;p2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249" name="Google Shape;249;p24"/>
          <p:cNvSpPr txBox="1"/>
          <p:nvPr/>
        </p:nvSpPr>
        <p:spPr>
          <a:xfrm>
            <a:off x="120875" y="268600"/>
            <a:ext cx="7345800" cy="7233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Se puede observar que en mis dispositivos que está conectado el teléfono móvil, por la cual podemos pedir el control remoto del celular desde nuestra computadora.</a:t>
            </a:r>
            <a:endParaRPr/>
          </a:p>
        </p:txBody>
      </p:sp>
      <p:pic>
        <p:nvPicPr>
          <p:cNvPr id="250" name="Google Shape;250;p24"/>
          <p:cNvPicPr preferRelativeResize="0"/>
          <p:nvPr/>
        </p:nvPicPr>
        <p:blipFill>
          <a:blip r:embed="rId3">
            <a:alphaModFix/>
          </a:blip>
          <a:stretch>
            <a:fillRect/>
          </a:stretch>
        </p:blipFill>
        <p:spPr>
          <a:xfrm>
            <a:off x="1449893" y="1260500"/>
            <a:ext cx="4687764" cy="3200301"/>
          </a:xfrm>
          <a:prstGeom prst="rect">
            <a:avLst/>
          </a:prstGeom>
          <a:noFill/>
          <a:ln w="28575" cap="flat" cmpd="sng">
            <a:solidFill>
              <a:schemeClr val="dk2"/>
            </a:solidFill>
            <a:prstDash val="solid"/>
            <a:round/>
            <a:headEnd type="none" w="sm" len="sm"/>
            <a:tailEnd type="none" w="sm" len="sm"/>
          </a:ln>
        </p:spPr>
      </p:pic>
      <p:sp>
        <p:nvSpPr>
          <p:cNvPr id="251" name="Google Shape;251;p24"/>
          <p:cNvSpPr txBox="1"/>
          <p:nvPr/>
        </p:nvSpPr>
        <p:spPr>
          <a:xfrm>
            <a:off x="474276" y="4350025"/>
            <a:ext cx="6781800" cy="6465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sz="1200"/>
              <a:t>Y esperando unos segundos se hará la conexión remota de forma exitosa, permitiéndonos controlar nuestro teléfono celular desde la computadora.</a:t>
            </a:r>
            <a:endParaRPr sz="12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3"/>
            </a:gs>
            <a:gs pos="100000">
              <a:schemeClr val="accent4"/>
            </a:gs>
          </a:gsLst>
          <a:lin ang="5400700" scaled="0"/>
        </a:gradFill>
        <a:effectLst/>
      </p:bgPr>
    </p:bg>
    <p:spTree>
      <p:nvGrpSpPr>
        <p:cNvPr id="1" name="Shape 255"/>
        <p:cNvGrpSpPr/>
        <p:nvPr/>
      </p:nvGrpSpPr>
      <p:grpSpPr>
        <a:xfrm>
          <a:off x="0" y="0"/>
          <a:ext cx="0" cy="0"/>
          <a:chOff x="0" y="0"/>
          <a:chExt cx="0" cy="0"/>
        </a:xfrm>
      </p:grpSpPr>
      <p:sp>
        <p:nvSpPr>
          <p:cNvPr id="256" name="Google Shape;256;p2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pic>
        <p:nvPicPr>
          <p:cNvPr id="257" name="Google Shape;257;p25"/>
          <p:cNvPicPr preferRelativeResize="0"/>
          <p:nvPr/>
        </p:nvPicPr>
        <p:blipFill>
          <a:blip r:embed="rId3">
            <a:alphaModFix/>
          </a:blip>
          <a:stretch>
            <a:fillRect/>
          </a:stretch>
        </p:blipFill>
        <p:spPr>
          <a:xfrm>
            <a:off x="1710200" y="421000"/>
            <a:ext cx="5904274" cy="4020576"/>
          </a:xfrm>
          <a:prstGeom prst="rect">
            <a:avLst/>
          </a:prstGeom>
          <a:noFill/>
          <a:ln w="28575" cap="flat" cmpd="sng">
            <a:solidFill>
              <a:srgbClr val="F9CB9C"/>
            </a:solidFill>
            <a:prstDash val="solid"/>
            <a:round/>
            <a:headEnd type="none" w="sm" len="sm"/>
            <a:tailEnd type="none" w="sm" len="sm"/>
          </a:ln>
        </p:spPr>
      </p:pic>
      <p:sp>
        <p:nvSpPr>
          <p:cNvPr id="258" name="Google Shape;258;p25"/>
          <p:cNvSpPr txBox="1"/>
          <p:nvPr/>
        </p:nvSpPr>
        <p:spPr>
          <a:xfrm>
            <a:off x="5834875" y="4579475"/>
            <a:ext cx="2645700" cy="3693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sz="1200"/>
              <a:t>Vista a la conexión remota realizada</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264" name="Google Shape;264;p26"/>
          <p:cNvSpPr txBox="1"/>
          <p:nvPr/>
        </p:nvSpPr>
        <p:spPr>
          <a:xfrm>
            <a:off x="0" y="524550"/>
            <a:ext cx="2766600" cy="4155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1200"/>
              </a:spcBef>
              <a:spcAft>
                <a:spcPts val="1200"/>
              </a:spcAft>
              <a:buNone/>
            </a:pPr>
            <a:r>
              <a:rPr lang="en" sz="1500" b="1"/>
              <a:t>3. </a:t>
            </a:r>
            <a:r>
              <a:rPr lang="en" sz="1500" b="1">
                <a:latin typeface="Calibri"/>
                <a:ea typeface="Calibri"/>
                <a:cs typeface="Calibri"/>
                <a:sym typeface="Calibri"/>
              </a:rPr>
              <a:t>TeamViewer</a:t>
            </a:r>
            <a:endParaRPr sz="1500" b="1">
              <a:latin typeface="Calibri"/>
              <a:ea typeface="Calibri"/>
              <a:cs typeface="Calibri"/>
              <a:sym typeface="Calibri"/>
            </a:endParaRPr>
          </a:p>
        </p:txBody>
      </p:sp>
      <p:sp>
        <p:nvSpPr>
          <p:cNvPr id="265" name="Google Shape;265;p26"/>
          <p:cNvSpPr txBox="1"/>
          <p:nvPr/>
        </p:nvSpPr>
        <p:spPr>
          <a:xfrm>
            <a:off x="206100" y="1278750"/>
            <a:ext cx="7878600" cy="25860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0"/>
              </a:spcAft>
              <a:buNone/>
            </a:pPr>
            <a:r>
              <a:rPr lang="en" sz="1600">
                <a:latin typeface="Arial Narrow"/>
                <a:ea typeface="Arial Narrow"/>
                <a:cs typeface="Arial Narrow"/>
                <a:sym typeface="Arial Narrow"/>
              </a:rPr>
              <a:t>Permite la conectividad remota a cualquier dispositivo en cualquier momento sin utilizar cables. Para la siguiente demostración se debe:</a:t>
            </a:r>
            <a:endParaRPr sz="1600">
              <a:latin typeface="Arial Narrow"/>
              <a:ea typeface="Arial Narrow"/>
              <a:cs typeface="Arial Narrow"/>
              <a:sym typeface="Arial Narrow"/>
            </a:endParaRPr>
          </a:p>
          <a:p>
            <a:pPr marL="0" lvl="0" indent="0" algn="just" rtl="0">
              <a:lnSpc>
                <a:spcPct val="150000"/>
              </a:lnSpc>
              <a:spcBef>
                <a:spcPts val="1200"/>
              </a:spcBef>
              <a:spcAft>
                <a:spcPts val="0"/>
              </a:spcAft>
              <a:buNone/>
            </a:pPr>
            <a:r>
              <a:rPr lang="en" sz="1600">
                <a:latin typeface="Arial Narrow"/>
                <a:ea typeface="Arial Narrow"/>
                <a:cs typeface="Arial Narrow"/>
                <a:sym typeface="Arial Narrow"/>
              </a:rPr>
              <a:t>Debemos descargar e instalar la aplicación de “TeamViewer” en nuestra computadora y la aplicación “TeamViewer QuickSupport” en nuestro teléfono móvil. </a:t>
            </a:r>
            <a:endParaRPr sz="1600">
              <a:latin typeface="Arial Narrow"/>
              <a:ea typeface="Arial Narrow"/>
              <a:cs typeface="Arial Narrow"/>
              <a:sym typeface="Arial Narrow"/>
            </a:endParaRPr>
          </a:p>
          <a:p>
            <a:pPr marL="0" lvl="0" indent="0" algn="just" rtl="0">
              <a:lnSpc>
                <a:spcPct val="150000"/>
              </a:lnSpc>
              <a:spcBef>
                <a:spcPts val="1200"/>
              </a:spcBef>
              <a:spcAft>
                <a:spcPts val="800"/>
              </a:spcAft>
              <a:buNone/>
            </a:pPr>
            <a:r>
              <a:rPr lang="en" sz="1600">
                <a:latin typeface="Arial Narrow"/>
                <a:ea typeface="Arial Narrow"/>
                <a:cs typeface="Arial Narrow"/>
                <a:sym typeface="Arial Narrow"/>
              </a:rPr>
              <a:t>Se nos indicará que debemos ir al siguiente enlace</a:t>
            </a:r>
            <a:r>
              <a:rPr lang="en" sz="1600">
                <a:uFill>
                  <a:noFill/>
                </a:uFill>
                <a:latin typeface="Arial Narrow"/>
                <a:ea typeface="Arial Narrow"/>
                <a:cs typeface="Arial Narrow"/>
                <a:sym typeface="Arial Narrow"/>
                <a:hlinkClick r:id="rId3"/>
              </a:rPr>
              <a:t> </a:t>
            </a:r>
            <a:r>
              <a:rPr lang="en" sz="1600" u="sng">
                <a:solidFill>
                  <a:schemeClr val="accent1"/>
                </a:solidFill>
                <a:latin typeface="Arial Narrow"/>
                <a:ea typeface="Arial Narrow"/>
                <a:cs typeface="Arial Narrow"/>
                <a:sym typeface="Arial Narrow"/>
                <a:hlinkClick r:id="rId3">
                  <a:extLst>
                    <a:ext uri="{A12FA001-AC4F-418D-AE19-62706E023703}">
                      <ahyp:hlinkClr xmlns:ahyp="http://schemas.microsoft.com/office/drawing/2018/hyperlinkcolor" val="tx"/>
                    </a:ext>
                  </a:extLst>
                </a:hlinkClick>
              </a:rPr>
              <a:t>https://start.teamviewer.com</a:t>
            </a:r>
            <a:r>
              <a:rPr lang="en" sz="1600">
                <a:latin typeface="Arial Narrow"/>
                <a:ea typeface="Arial Narrow"/>
                <a:cs typeface="Arial Narrow"/>
                <a:sym typeface="Arial Narrow"/>
              </a:rPr>
              <a:t> en nuestro navegador y escribir el ID asociado que nos aparece en el teléfono móvil.</a:t>
            </a:r>
            <a:endParaRPr sz="1600">
              <a:latin typeface="Arial Narrow"/>
              <a:ea typeface="Arial Narrow"/>
              <a:cs typeface="Arial Narrow"/>
              <a:sym typeface="Arial Narrow"/>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16</a:t>
            </a:fld>
            <a:endParaRPr/>
          </a:p>
        </p:txBody>
      </p:sp>
      <p:pic>
        <p:nvPicPr>
          <p:cNvPr id="271" name="Google Shape;271;p27"/>
          <p:cNvPicPr preferRelativeResize="0"/>
          <p:nvPr/>
        </p:nvPicPr>
        <p:blipFill>
          <a:blip r:embed="rId3">
            <a:alphaModFix/>
          </a:blip>
          <a:stretch>
            <a:fillRect/>
          </a:stretch>
        </p:blipFill>
        <p:spPr>
          <a:xfrm>
            <a:off x="928325" y="401525"/>
            <a:ext cx="7287350" cy="3909350"/>
          </a:xfrm>
          <a:prstGeom prst="rect">
            <a:avLst/>
          </a:prstGeom>
          <a:noFill/>
          <a:ln w="28575" cap="flat" cmpd="sng">
            <a:solidFill>
              <a:schemeClr val="accent2"/>
            </a:solidFill>
            <a:prstDash val="solid"/>
            <a:round/>
            <a:headEnd type="none" w="sm" len="sm"/>
            <a:tailEnd type="none" w="sm" len="sm"/>
          </a:ln>
        </p:spPr>
      </p:pic>
      <p:sp>
        <p:nvSpPr>
          <p:cNvPr id="272" name="Google Shape;272;p27"/>
          <p:cNvSpPr txBox="1"/>
          <p:nvPr/>
        </p:nvSpPr>
        <p:spPr>
          <a:xfrm>
            <a:off x="358921" y="4258014"/>
            <a:ext cx="3000000" cy="4002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dirty="0"/>
              <a:t>En este caso el ID es 243 827 995.</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2"/>
            </a:gs>
            <a:gs pos="72000">
              <a:schemeClr val="accent3"/>
            </a:gs>
            <a:gs pos="100000">
              <a:schemeClr val="accent3"/>
            </a:gs>
          </a:gsLst>
          <a:lin ang="5400700" scaled="0"/>
        </a:gradFill>
        <a:effectLst/>
      </p:bgPr>
    </p:bg>
    <p:spTree>
      <p:nvGrpSpPr>
        <p:cNvPr id="1" name="Shape 276"/>
        <p:cNvGrpSpPr/>
        <p:nvPr/>
      </p:nvGrpSpPr>
      <p:grpSpPr>
        <a:xfrm>
          <a:off x="0" y="0"/>
          <a:ext cx="0" cy="0"/>
          <a:chOff x="0" y="0"/>
          <a:chExt cx="0" cy="0"/>
        </a:xfrm>
      </p:grpSpPr>
      <p:sp>
        <p:nvSpPr>
          <p:cNvPr id="277" name="Google Shape;277;p2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a:p>
        </p:txBody>
      </p:sp>
      <p:sp>
        <p:nvSpPr>
          <p:cNvPr id="278" name="Google Shape;278;p28"/>
          <p:cNvSpPr txBox="1"/>
          <p:nvPr/>
        </p:nvSpPr>
        <p:spPr>
          <a:xfrm>
            <a:off x="1207950" y="241750"/>
            <a:ext cx="6728100" cy="7233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Una vez conectado en nuestra computadora se abrirá la ventana de conexión entre la computadora y el teléfono móvil de forma exitosa.</a:t>
            </a:r>
            <a:endParaRPr/>
          </a:p>
        </p:txBody>
      </p:sp>
      <p:pic>
        <p:nvPicPr>
          <p:cNvPr id="279" name="Google Shape;279;p28"/>
          <p:cNvPicPr preferRelativeResize="0"/>
          <p:nvPr/>
        </p:nvPicPr>
        <p:blipFill>
          <a:blip r:embed="rId3">
            <a:alphaModFix/>
          </a:blip>
          <a:stretch>
            <a:fillRect/>
          </a:stretch>
        </p:blipFill>
        <p:spPr>
          <a:xfrm>
            <a:off x="2081561" y="1159726"/>
            <a:ext cx="5034262" cy="382669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dk1"/>
            </a:gs>
          </a:gsLst>
          <a:lin ang="0" scaled="0"/>
        </a:gradFill>
        <a:effectLst/>
      </p:bgPr>
    </p:bg>
    <p:spTree>
      <p:nvGrpSpPr>
        <p:cNvPr id="1" name="Shape 283"/>
        <p:cNvGrpSpPr/>
        <p:nvPr/>
      </p:nvGrpSpPr>
      <p:grpSpPr>
        <a:xfrm>
          <a:off x="0" y="0"/>
          <a:ext cx="0" cy="0"/>
          <a:chOff x="0" y="0"/>
          <a:chExt cx="0" cy="0"/>
        </a:xfrm>
      </p:grpSpPr>
      <p:sp>
        <p:nvSpPr>
          <p:cNvPr id="284" name="Google Shape;284;p2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18</a:t>
            </a:fld>
            <a:endParaRPr/>
          </a:p>
        </p:txBody>
      </p:sp>
      <p:grpSp>
        <p:nvGrpSpPr>
          <p:cNvPr id="285" name="Google Shape;285;p29"/>
          <p:cNvGrpSpPr/>
          <p:nvPr/>
        </p:nvGrpSpPr>
        <p:grpSpPr>
          <a:xfrm>
            <a:off x="4112961" y="1887327"/>
            <a:ext cx="3246461" cy="2089411"/>
            <a:chOff x="1177450" y="241631"/>
            <a:chExt cx="6173152" cy="3616776"/>
          </a:xfrm>
        </p:grpSpPr>
        <p:sp>
          <p:nvSpPr>
            <p:cNvPr id="286" name="Google Shape;286;p29"/>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chemeClr val="accent3"/>
                </a:gs>
                <a:gs pos="100000">
                  <a:schemeClr val="accent4"/>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29"/>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29"/>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29"/>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90" name="Google Shape;290;p29"/>
          <p:cNvPicPr preferRelativeResize="0"/>
          <p:nvPr/>
        </p:nvPicPr>
        <p:blipFill rotWithShape="1">
          <a:blip r:embed="rId3">
            <a:alphaModFix/>
          </a:blip>
          <a:srcRect b="6620"/>
          <a:stretch/>
        </p:blipFill>
        <p:spPr>
          <a:xfrm>
            <a:off x="4475438" y="2002520"/>
            <a:ext cx="2523352" cy="1760787"/>
          </a:xfrm>
          <a:prstGeom prst="rect">
            <a:avLst/>
          </a:prstGeom>
          <a:noFill/>
          <a:ln>
            <a:noFill/>
          </a:ln>
        </p:spPr>
      </p:pic>
      <p:sp>
        <p:nvSpPr>
          <p:cNvPr id="291" name="Google Shape;291;p29"/>
          <p:cNvSpPr txBox="1">
            <a:spLocks noGrp="1"/>
          </p:cNvSpPr>
          <p:nvPr>
            <p:ph type="body" idx="4294967295"/>
          </p:nvPr>
        </p:nvSpPr>
        <p:spPr>
          <a:xfrm>
            <a:off x="3611550" y="174575"/>
            <a:ext cx="1920900" cy="794700"/>
          </a:xfrm>
          <a:prstGeom prst="rect">
            <a:avLst/>
          </a:prstGeom>
        </p:spPr>
        <p:txBody>
          <a:bodyPr spcFirstLastPara="1" wrap="square" lIns="0" tIns="0" rIns="0" bIns="0" anchor="ctr" anchorCtr="0">
            <a:noAutofit/>
          </a:bodyPr>
          <a:lstStyle/>
          <a:p>
            <a:pPr marL="0" lvl="0" indent="0" algn="l" rtl="0">
              <a:spcBef>
                <a:spcPts val="0"/>
              </a:spcBef>
              <a:spcAft>
                <a:spcPts val="800"/>
              </a:spcAft>
              <a:buNone/>
            </a:pPr>
            <a:r>
              <a:rPr lang="en">
                <a:solidFill>
                  <a:schemeClr val="lt1"/>
                </a:solidFill>
                <a:latin typeface="Fira Sans SemiBold"/>
                <a:ea typeface="Fira Sans SemiBold"/>
                <a:cs typeface="Fira Sans SemiBold"/>
                <a:sym typeface="Fira Sans SemiBold"/>
              </a:rPr>
              <a:t>Conclusiones</a:t>
            </a:r>
            <a:endParaRPr sz="1800">
              <a:solidFill>
                <a:schemeClr val="lt1"/>
              </a:solidFill>
            </a:endParaRPr>
          </a:p>
        </p:txBody>
      </p:sp>
      <p:sp>
        <p:nvSpPr>
          <p:cNvPr id="292" name="Google Shape;292;p29"/>
          <p:cNvSpPr txBox="1"/>
          <p:nvPr/>
        </p:nvSpPr>
        <p:spPr>
          <a:xfrm>
            <a:off x="611550" y="1241125"/>
            <a:ext cx="3000000" cy="28398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sz="1500">
                <a:solidFill>
                  <a:schemeClr val="lt1"/>
                </a:solidFill>
                <a:latin typeface="Times New Roman"/>
                <a:ea typeface="Times New Roman"/>
                <a:cs typeface="Times New Roman"/>
                <a:sym typeface="Times New Roman"/>
              </a:rPr>
              <a:t>Podemos decir que las tres propuestas de formas de conectar nuestro teléfono móvil con la computadora han sido muy prácticas y fáciles de usar, así mismo se pueden adaptar según las necesidades y opciones que estamos buscando.</a:t>
            </a:r>
            <a:endParaRPr sz="1500">
              <a:solidFill>
                <a:schemeClr val="lt1"/>
              </a:solidFill>
              <a:latin typeface="Times New Roman"/>
              <a:ea typeface="Times New Roman"/>
              <a:cs typeface="Times New Roman"/>
              <a:sym typeface="Times New Roman"/>
            </a:endParaRPr>
          </a:p>
        </p:txBody>
      </p:sp>
      <p:grpSp>
        <p:nvGrpSpPr>
          <p:cNvPr id="293" name="Google Shape;293;p29"/>
          <p:cNvGrpSpPr/>
          <p:nvPr/>
        </p:nvGrpSpPr>
        <p:grpSpPr>
          <a:xfrm>
            <a:off x="7184859" y="1068447"/>
            <a:ext cx="1375483" cy="3185160"/>
            <a:chOff x="2547150" y="238125"/>
            <a:chExt cx="2525675" cy="5238750"/>
          </a:xfrm>
        </p:grpSpPr>
        <p:sp>
          <p:nvSpPr>
            <p:cNvPr id="294" name="Google Shape;294;p29"/>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gradFill>
              <a:gsLst>
                <a:gs pos="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9"/>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FFFFFF">
                <a:alpha val="2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FFFFFF">
                <a:alpha val="2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FFFFFF">
                <a:alpha val="20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8" name="Google Shape;298;p29"/>
          <p:cNvPicPr preferRelativeResize="0"/>
          <p:nvPr/>
        </p:nvPicPr>
        <p:blipFill rotWithShape="1">
          <a:blip r:embed="rId4">
            <a:alphaModFix/>
          </a:blip>
          <a:srcRect b="23786"/>
          <a:stretch/>
        </p:blipFill>
        <p:spPr>
          <a:xfrm>
            <a:off x="7214892" y="1345576"/>
            <a:ext cx="1314440" cy="263118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3"/>
          <p:cNvSpPr txBox="1">
            <a:spLocks noGrp="1"/>
          </p:cNvSpPr>
          <p:nvPr>
            <p:ph type="body" idx="1"/>
          </p:nvPr>
        </p:nvSpPr>
        <p:spPr>
          <a:xfrm>
            <a:off x="1302650" y="1194875"/>
            <a:ext cx="6862500" cy="819900"/>
          </a:xfrm>
          <a:prstGeom prst="rect">
            <a:avLst/>
          </a:prstGeom>
        </p:spPr>
        <p:txBody>
          <a:bodyPr spcFirstLastPara="1" wrap="square" lIns="0" tIns="0" rIns="0" bIns="0" anchor="ctr" anchorCtr="0">
            <a:noAutofit/>
          </a:bodyPr>
          <a:lstStyle/>
          <a:p>
            <a:pPr marL="0" lvl="0" indent="0" algn="just" rtl="0">
              <a:lnSpc>
                <a:spcPct val="150000"/>
              </a:lnSpc>
              <a:spcBef>
                <a:spcPts val="1200"/>
              </a:spcBef>
              <a:spcAft>
                <a:spcPts val="0"/>
              </a:spcAft>
              <a:buNone/>
            </a:pPr>
            <a:r>
              <a:rPr lang="en" sz="1200"/>
              <a:t>Duplicar la pantalla de nuestro teléfono móvil en el PC puede ser una idea genial interactuar con todas las aplicaciones de Android y el contenido del dispositivo directamente en tu PC, a través de una Wi-Fi móvil. A veces, no es necesario disponer de cables o de conectar el móvil al PC para disfrutar de estas funciones.</a:t>
            </a:r>
            <a:endParaRPr sz="1200"/>
          </a:p>
          <a:p>
            <a:pPr marL="0" lvl="0" indent="0" algn="ctr" rtl="0">
              <a:spcBef>
                <a:spcPts val="800"/>
              </a:spcBef>
              <a:spcAft>
                <a:spcPts val="800"/>
              </a:spcAft>
              <a:buNone/>
            </a:pPr>
            <a:endParaRPr sz="1200"/>
          </a:p>
        </p:txBody>
      </p:sp>
      <p:sp>
        <p:nvSpPr>
          <p:cNvPr id="104" name="Google Shape;104;p1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pic>
        <p:nvPicPr>
          <p:cNvPr id="105" name="Google Shape;105;p13"/>
          <p:cNvPicPr preferRelativeResize="0"/>
          <p:nvPr/>
        </p:nvPicPr>
        <p:blipFill>
          <a:blip r:embed="rId3">
            <a:alphaModFix/>
          </a:blip>
          <a:stretch>
            <a:fillRect/>
          </a:stretch>
        </p:blipFill>
        <p:spPr>
          <a:xfrm>
            <a:off x="3617225" y="1871725"/>
            <a:ext cx="4706542" cy="2823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111" name="Google Shape;111;p14"/>
          <p:cNvSpPr txBox="1"/>
          <p:nvPr/>
        </p:nvSpPr>
        <p:spPr>
          <a:xfrm>
            <a:off x="241725" y="143325"/>
            <a:ext cx="7560900" cy="1346700"/>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2400"/>
              </a:spcBef>
              <a:spcAft>
                <a:spcPts val="0"/>
              </a:spcAft>
              <a:buNone/>
            </a:pPr>
            <a:r>
              <a:rPr lang="en" sz="1700">
                <a:latin typeface="Playfair Display Regular"/>
                <a:ea typeface="Playfair Display Regular"/>
                <a:cs typeface="Playfair Display Regular"/>
                <a:sym typeface="Playfair Display Regular"/>
              </a:rPr>
              <a:t>Formas de conectar el teléfono físico en la pantalla de la computadora</a:t>
            </a:r>
            <a:endParaRPr sz="1700">
              <a:latin typeface="Playfair Display Regular"/>
              <a:ea typeface="Playfair Display Regular"/>
              <a:cs typeface="Playfair Display Regular"/>
              <a:sym typeface="Playfair Display Regular"/>
            </a:endParaRPr>
          </a:p>
          <a:p>
            <a:pPr marL="0" lvl="0" indent="0" algn="l" rtl="0">
              <a:lnSpc>
                <a:spcPct val="150000"/>
              </a:lnSpc>
              <a:spcBef>
                <a:spcPts val="1200"/>
              </a:spcBef>
              <a:spcAft>
                <a:spcPts val="0"/>
              </a:spcAft>
              <a:buNone/>
            </a:pPr>
            <a:endParaRPr sz="1200"/>
          </a:p>
          <a:p>
            <a:pPr marL="0" lvl="0" indent="0" algn="l" rtl="0">
              <a:lnSpc>
                <a:spcPct val="150000"/>
              </a:lnSpc>
              <a:spcBef>
                <a:spcPts val="1200"/>
              </a:spcBef>
              <a:spcAft>
                <a:spcPts val="800"/>
              </a:spcAft>
              <a:buNone/>
            </a:pPr>
            <a:endParaRPr sz="1200"/>
          </a:p>
        </p:txBody>
      </p:sp>
      <p:sp>
        <p:nvSpPr>
          <p:cNvPr id="112" name="Google Shape;112;p14"/>
          <p:cNvSpPr txBox="1"/>
          <p:nvPr/>
        </p:nvSpPr>
        <p:spPr>
          <a:xfrm>
            <a:off x="241725" y="979275"/>
            <a:ext cx="3451500" cy="681000"/>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1200"/>
              </a:spcBef>
              <a:spcAft>
                <a:spcPts val="0"/>
              </a:spcAft>
              <a:buSzPts val="1500"/>
              <a:buFont typeface="Calibri"/>
              <a:buAutoNum type="arabicPeriod"/>
            </a:pPr>
            <a:r>
              <a:rPr lang="en" sz="1500" b="1">
                <a:latin typeface="Calibri"/>
                <a:ea typeface="Calibri"/>
                <a:cs typeface="Calibri"/>
                <a:sym typeface="Calibri"/>
              </a:rPr>
              <a:t>Duplicar pantalla del móvil</a:t>
            </a:r>
            <a:br>
              <a:rPr lang="en" sz="1500" b="1">
                <a:latin typeface="Calibri"/>
                <a:ea typeface="Calibri"/>
                <a:cs typeface="Calibri"/>
                <a:sym typeface="Calibri"/>
              </a:rPr>
            </a:br>
            <a:endParaRPr sz="1500" b="1">
              <a:latin typeface="Calibri"/>
              <a:ea typeface="Calibri"/>
              <a:cs typeface="Calibri"/>
              <a:sym typeface="Calibri"/>
            </a:endParaRPr>
          </a:p>
        </p:txBody>
      </p:sp>
      <p:sp>
        <p:nvSpPr>
          <p:cNvPr id="113" name="Google Shape;113;p14"/>
          <p:cNvSpPr txBox="1"/>
          <p:nvPr/>
        </p:nvSpPr>
        <p:spPr>
          <a:xfrm>
            <a:off x="335750" y="1842800"/>
            <a:ext cx="4404900" cy="10467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Para este método es necesario tener Windows 10 y estar conectados a la misma red de Wi-Fi, tanto en el teléfono móvil como en el PC. </a:t>
            </a:r>
            <a:endParaRPr/>
          </a:p>
        </p:txBody>
      </p:sp>
      <p:sp>
        <p:nvSpPr>
          <p:cNvPr id="114" name="Google Shape;114;p14"/>
          <p:cNvSpPr txBox="1"/>
          <p:nvPr/>
        </p:nvSpPr>
        <p:spPr>
          <a:xfrm>
            <a:off x="335750" y="3038025"/>
            <a:ext cx="3706500" cy="7233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Abrir el Menú Inicio, buscar “Duplicar” para ir a las configuraciones del sistema.</a:t>
            </a:r>
            <a:endParaRPr/>
          </a:p>
        </p:txBody>
      </p:sp>
      <p:pic>
        <p:nvPicPr>
          <p:cNvPr id="115" name="Google Shape;115;p14"/>
          <p:cNvPicPr preferRelativeResize="0"/>
          <p:nvPr/>
        </p:nvPicPr>
        <p:blipFill>
          <a:blip r:embed="rId3">
            <a:alphaModFix/>
          </a:blip>
          <a:stretch>
            <a:fillRect/>
          </a:stretch>
        </p:blipFill>
        <p:spPr>
          <a:xfrm>
            <a:off x="4913971" y="979275"/>
            <a:ext cx="3837828" cy="37705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5"/>
          <p:cNvSpPr/>
          <p:nvPr/>
        </p:nvSpPr>
        <p:spPr>
          <a:xfrm>
            <a:off x="7366595" y="0"/>
            <a:ext cx="1777412" cy="5143500"/>
          </a:xfrm>
          <a:custGeom>
            <a:avLst/>
            <a:gdLst/>
            <a:ahLst/>
            <a:cxnLst/>
            <a:rect l="l" t="t" r="r" b="b"/>
            <a:pathLst>
              <a:path w="2369883" h="6858000" extrusionOk="0">
                <a:moveTo>
                  <a:pt x="0" y="0"/>
                </a:moveTo>
                <a:cubicBezTo>
                  <a:pt x="1144905" y="1173671"/>
                  <a:pt x="1850327" y="2777998"/>
                  <a:pt x="1850327" y="4547172"/>
                </a:cubicBezTo>
                <a:cubicBezTo>
                  <a:pt x="1851215" y="5336680"/>
                  <a:pt x="1708277" y="6119749"/>
                  <a:pt x="1428432" y="6858000"/>
                </a:cubicBezTo>
                <a:lnTo>
                  <a:pt x="2369883" y="6858000"/>
                </a:lnTo>
                <a:lnTo>
                  <a:pt x="2369883" y="0"/>
                </a:lnTo>
                <a:close/>
              </a:path>
            </a:pathLst>
          </a:custGeom>
          <a:gradFill>
            <a:gsLst>
              <a:gs pos="0">
                <a:schemeClr val="accent3"/>
              </a:gs>
              <a:gs pos="100000">
                <a:schemeClr val="accent4"/>
              </a:gs>
            </a:gsLst>
            <a:lin ang="5400012" scaled="0"/>
          </a:gradFill>
          <a:ln>
            <a:noFill/>
          </a:ln>
          <a:effectLst>
            <a:outerShdw blurRad="214313" algn="bl" rotWithShape="0">
              <a:schemeClr val="dk1">
                <a:alpha val="35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21" name="Google Shape;121;p15"/>
          <p:cNvSpPr/>
          <p:nvPr/>
        </p:nvSpPr>
        <p:spPr>
          <a:xfrm>
            <a:off x="7765453" y="0"/>
            <a:ext cx="1378552" cy="1394079"/>
          </a:xfrm>
          <a:custGeom>
            <a:avLst/>
            <a:gdLst/>
            <a:ahLst/>
            <a:cxnLst/>
            <a:rect l="l" t="t" r="r" b="b"/>
            <a:pathLst>
              <a:path w="1838070" h="1858772" extrusionOk="0">
                <a:moveTo>
                  <a:pt x="1838071" y="1858772"/>
                </a:moveTo>
                <a:lnTo>
                  <a:pt x="1838071" y="0"/>
                </a:lnTo>
                <a:lnTo>
                  <a:pt x="0" y="0"/>
                </a:lnTo>
                <a:cubicBezTo>
                  <a:pt x="731393" y="489734"/>
                  <a:pt x="1356551" y="1121924"/>
                  <a:pt x="1838071" y="1858772"/>
                </a:cubicBezTo>
                <a:close/>
              </a:path>
            </a:pathLst>
          </a:custGeom>
          <a:gradFill>
            <a:gsLst>
              <a:gs pos="0">
                <a:schemeClr val="accent4"/>
              </a:gs>
              <a:gs pos="100000">
                <a:schemeClr val="accent5"/>
              </a:gs>
            </a:gsLst>
            <a:lin ang="5400012" scaled="0"/>
          </a:gradFill>
          <a:ln>
            <a:noFill/>
          </a:ln>
          <a:effectLst>
            <a:outerShdw blurRad="214313" algn="bl" rotWithShape="0">
              <a:schemeClr val="dk1">
                <a:alpha val="30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22" name="Google Shape;122;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123" name="Google Shape;123;p15"/>
          <p:cNvSpPr txBox="1"/>
          <p:nvPr/>
        </p:nvSpPr>
        <p:spPr>
          <a:xfrm>
            <a:off x="362625" y="335388"/>
            <a:ext cx="7063800" cy="7233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Una vez abierto la ventana de las configuraciones del sistema, en la columna izquierda debemos seleccionar la opción “Proyección en este equipo”</a:t>
            </a:r>
            <a:endParaRPr/>
          </a:p>
        </p:txBody>
      </p:sp>
      <p:pic>
        <p:nvPicPr>
          <p:cNvPr id="124" name="Google Shape;124;p15"/>
          <p:cNvPicPr preferRelativeResize="0"/>
          <p:nvPr/>
        </p:nvPicPr>
        <p:blipFill>
          <a:blip r:embed="rId3">
            <a:alphaModFix/>
          </a:blip>
          <a:stretch>
            <a:fillRect/>
          </a:stretch>
        </p:blipFill>
        <p:spPr>
          <a:xfrm>
            <a:off x="553275" y="1235562"/>
            <a:ext cx="3448200" cy="3572550"/>
          </a:xfrm>
          <a:prstGeom prst="rect">
            <a:avLst/>
          </a:prstGeom>
          <a:noFill/>
          <a:ln>
            <a:noFill/>
          </a:ln>
        </p:spPr>
      </p:pic>
      <p:sp>
        <p:nvSpPr>
          <p:cNvPr id="125" name="Google Shape;125;p15"/>
          <p:cNvSpPr txBox="1"/>
          <p:nvPr/>
        </p:nvSpPr>
        <p:spPr>
          <a:xfrm>
            <a:off x="4139350" y="3705775"/>
            <a:ext cx="3448200" cy="9852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sz="1300"/>
              <a:t>Después podremos acceder a las opciones que nos brinda esta ventana, pero antes debemos configurar el teléfono móvil.</a:t>
            </a:r>
            <a:endParaRPr sz="1300"/>
          </a:p>
        </p:txBody>
      </p:sp>
      <p:sp>
        <p:nvSpPr>
          <p:cNvPr id="126" name="Google Shape;126;p15"/>
          <p:cNvSpPr/>
          <p:nvPr/>
        </p:nvSpPr>
        <p:spPr>
          <a:xfrm rot="-1270133">
            <a:off x="6167221" y="1733478"/>
            <a:ext cx="248087" cy="429816"/>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127" name="Google Shape;127;p15"/>
          <p:cNvGrpSpPr/>
          <p:nvPr/>
        </p:nvGrpSpPr>
        <p:grpSpPr>
          <a:xfrm>
            <a:off x="7053193" y="1703179"/>
            <a:ext cx="427781" cy="316489"/>
            <a:chOff x="5255200" y="3006475"/>
            <a:chExt cx="511700" cy="378575"/>
          </a:xfrm>
        </p:grpSpPr>
        <p:sp>
          <p:nvSpPr>
            <p:cNvPr id="128" name="Google Shape;128;p15"/>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29" name="Google Shape;129;p15"/>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30" name="Google Shape;130;p15"/>
          <p:cNvSpPr/>
          <p:nvPr/>
        </p:nvSpPr>
        <p:spPr>
          <a:xfrm rot="1600891">
            <a:off x="7143043" y="2800215"/>
            <a:ext cx="248090" cy="429820"/>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131" name="Google Shape;131;p15"/>
          <p:cNvGrpSpPr/>
          <p:nvPr/>
        </p:nvGrpSpPr>
        <p:grpSpPr>
          <a:xfrm rot="-1412865">
            <a:off x="5056131" y="1587141"/>
            <a:ext cx="427790" cy="316495"/>
            <a:chOff x="5255200" y="3006475"/>
            <a:chExt cx="511700" cy="378575"/>
          </a:xfrm>
        </p:grpSpPr>
        <p:sp>
          <p:nvSpPr>
            <p:cNvPr id="132" name="Google Shape;132;p15"/>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3" name="Google Shape;133;p15"/>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34" name="Google Shape;134;p15"/>
          <p:cNvSpPr/>
          <p:nvPr/>
        </p:nvSpPr>
        <p:spPr>
          <a:xfrm>
            <a:off x="5372824" y="2689789"/>
            <a:ext cx="248083" cy="429808"/>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135" name="Google Shape;135;p15"/>
          <p:cNvGrpSpPr/>
          <p:nvPr/>
        </p:nvGrpSpPr>
        <p:grpSpPr>
          <a:xfrm>
            <a:off x="6279856" y="2598879"/>
            <a:ext cx="427781" cy="316489"/>
            <a:chOff x="5255200" y="3006475"/>
            <a:chExt cx="511700" cy="378575"/>
          </a:xfrm>
        </p:grpSpPr>
        <p:sp>
          <p:nvSpPr>
            <p:cNvPr id="136" name="Google Shape;136;p15"/>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7" name="Google Shape;137;p15"/>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143" name="Google Shape;143;p16"/>
          <p:cNvSpPr txBox="1"/>
          <p:nvPr/>
        </p:nvSpPr>
        <p:spPr>
          <a:xfrm>
            <a:off x="295450" y="282025"/>
            <a:ext cx="7117500" cy="13698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Las configuraciones que se deben hacer en el teléfono móvil dependerán del modelo y la versión de Android, en nuestro caso la prueba que realizamos fue hecha con un Xioami Redmi Note 9 por lo cual fuimos a Configuración y en Buscar en Ajustes buscamos la opción “Conexión inalámbrica”. </a:t>
            </a:r>
            <a:endParaRPr/>
          </a:p>
        </p:txBody>
      </p:sp>
      <p:pic>
        <p:nvPicPr>
          <p:cNvPr id="144" name="Google Shape;144;p16"/>
          <p:cNvPicPr preferRelativeResize="0"/>
          <p:nvPr/>
        </p:nvPicPr>
        <p:blipFill>
          <a:blip r:embed="rId3">
            <a:alphaModFix/>
          </a:blip>
          <a:stretch>
            <a:fillRect/>
          </a:stretch>
        </p:blipFill>
        <p:spPr>
          <a:xfrm>
            <a:off x="4154400" y="1515688"/>
            <a:ext cx="3954417" cy="3186874"/>
          </a:xfrm>
          <a:prstGeom prst="rect">
            <a:avLst/>
          </a:prstGeom>
          <a:noFill/>
          <a:ln w="28575" cap="flat" cmpd="sng">
            <a:solidFill>
              <a:schemeClr val="dk2"/>
            </a:solidFill>
            <a:prstDash val="solid"/>
            <a:round/>
            <a:headEnd type="none" w="sm" len="sm"/>
            <a:tailEnd type="none" w="sm" len="sm"/>
          </a:ln>
        </p:spPr>
      </p:pic>
      <p:sp>
        <p:nvSpPr>
          <p:cNvPr id="145" name="Google Shape;145;p16"/>
          <p:cNvSpPr txBox="1"/>
          <p:nvPr/>
        </p:nvSpPr>
        <p:spPr>
          <a:xfrm>
            <a:off x="362600" y="3956750"/>
            <a:ext cx="3639300" cy="7389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sz="900"/>
              <a:t>Esta opción en otros dispositivos puede ser buscada esta opción desplegando la barra superior y buscando una opción relacionada con la proyección o conexión inalámbrica.</a:t>
            </a:r>
            <a:endParaRPr sz="900"/>
          </a:p>
        </p:txBody>
      </p:sp>
      <p:sp>
        <p:nvSpPr>
          <p:cNvPr id="146" name="Google Shape;146;p16"/>
          <p:cNvSpPr/>
          <p:nvPr/>
        </p:nvSpPr>
        <p:spPr>
          <a:xfrm rot="-1270133">
            <a:off x="1895121" y="2148903"/>
            <a:ext cx="248087" cy="429816"/>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nvGrpSpPr>
          <p:cNvPr id="147" name="Google Shape;147;p16"/>
          <p:cNvGrpSpPr/>
          <p:nvPr/>
        </p:nvGrpSpPr>
        <p:grpSpPr>
          <a:xfrm>
            <a:off x="2781093" y="2118604"/>
            <a:ext cx="427781" cy="316489"/>
            <a:chOff x="5255200" y="3006475"/>
            <a:chExt cx="511700" cy="378575"/>
          </a:xfrm>
        </p:grpSpPr>
        <p:sp>
          <p:nvSpPr>
            <p:cNvPr id="148" name="Google Shape;148;p16"/>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49" name="Google Shape;149;p16"/>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
        <p:nvSpPr>
          <p:cNvPr id="150" name="Google Shape;150;p16"/>
          <p:cNvSpPr/>
          <p:nvPr/>
        </p:nvSpPr>
        <p:spPr>
          <a:xfrm rot="1600891">
            <a:off x="2870943" y="3215640"/>
            <a:ext cx="248090" cy="429820"/>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nvGrpSpPr>
          <p:cNvPr id="151" name="Google Shape;151;p16"/>
          <p:cNvGrpSpPr/>
          <p:nvPr/>
        </p:nvGrpSpPr>
        <p:grpSpPr>
          <a:xfrm rot="-1412865">
            <a:off x="784031" y="2002566"/>
            <a:ext cx="427790" cy="316495"/>
            <a:chOff x="5255200" y="3006475"/>
            <a:chExt cx="511700" cy="378575"/>
          </a:xfrm>
        </p:grpSpPr>
        <p:sp>
          <p:nvSpPr>
            <p:cNvPr id="152" name="Google Shape;152;p16"/>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53" name="Google Shape;153;p16"/>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
        <p:nvSpPr>
          <p:cNvPr id="154" name="Google Shape;154;p16"/>
          <p:cNvSpPr/>
          <p:nvPr/>
        </p:nvSpPr>
        <p:spPr>
          <a:xfrm>
            <a:off x="1100724" y="3105214"/>
            <a:ext cx="248083" cy="429808"/>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nvGrpSpPr>
          <p:cNvPr id="155" name="Google Shape;155;p16"/>
          <p:cNvGrpSpPr/>
          <p:nvPr/>
        </p:nvGrpSpPr>
        <p:grpSpPr>
          <a:xfrm>
            <a:off x="2007756" y="3014304"/>
            <a:ext cx="427781" cy="316489"/>
            <a:chOff x="5255200" y="3006475"/>
            <a:chExt cx="511700" cy="378575"/>
          </a:xfrm>
        </p:grpSpPr>
        <p:sp>
          <p:nvSpPr>
            <p:cNvPr id="156" name="Google Shape;156;p16"/>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57" name="Google Shape;157;p16"/>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CE5CD">
            <a:alpha val="46430"/>
          </a:srgbClr>
        </a:solidFill>
        <a:effectLst/>
      </p:bgPr>
    </p:bg>
    <p:spTree>
      <p:nvGrpSpPr>
        <p:cNvPr id="1" name="Shape 161"/>
        <p:cNvGrpSpPr/>
        <p:nvPr/>
      </p:nvGrpSpPr>
      <p:grpSpPr>
        <a:xfrm>
          <a:off x="0" y="0"/>
          <a:ext cx="0" cy="0"/>
          <a:chOff x="0" y="0"/>
          <a:chExt cx="0" cy="0"/>
        </a:xfrm>
      </p:grpSpPr>
      <p:sp>
        <p:nvSpPr>
          <p:cNvPr id="162" name="Google Shape;162;p1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lt1"/>
                </a:solidFill>
              </a:rPr>
              <a:t>6</a:t>
            </a:fld>
            <a:endParaRPr>
              <a:solidFill>
                <a:schemeClr val="lt1"/>
              </a:solidFill>
            </a:endParaRPr>
          </a:p>
        </p:txBody>
      </p:sp>
      <p:sp>
        <p:nvSpPr>
          <p:cNvPr id="163" name="Google Shape;163;p17"/>
          <p:cNvSpPr txBox="1"/>
          <p:nvPr/>
        </p:nvSpPr>
        <p:spPr>
          <a:xfrm>
            <a:off x="147725" y="1624975"/>
            <a:ext cx="2355600" cy="1369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1200"/>
              </a:spcBef>
              <a:spcAft>
                <a:spcPts val="800"/>
              </a:spcAft>
              <a:buNone/>
            </a:pPr>
            <a:r>
              <a:rPr lang="en"/>
              <a:t>Una vez seleccionada la opción de Pantalla Inalámbrica se abrirá la siguiente pantalla: </a:t>
            </a:r>
            <a:endParaRPr/>
          </a:p>
        </p:txBody>
      </p:sp>
      <p:pic>
        <p:nvPicPr>
          <p:cNvPr id="164" name="Google Shape;164;p17"/>
          <p:cNvPicPr preferRelativeResize="0"/>
          <p:nvPr/>
        </p:nvPicPr>
        <p:blipFill>
          <a:blip r:embed="rId3">
            <a:alphaModFix/>
          </a:blip>
          <a:stretch>
            <a:fillRect/>
          </a:stretch>
        </p:blipFill>
        <p:spPr>
          <a:xfrm>
            <a:off x="2748850" y="152400"/>
            <a:ext cx="2237899" cy="4838701"/>
          </a:xfrm>
          <a:prstGeom prst="rect">
            <a:avLst/>
          </a:prstGeom>
          <a:noFill/>
          <a:ln w="28575" cap="flat" cmpd="sng">
            <a:solidFill>
              <a:schemeClr val="dk2"/>
            </a:solidFill>
            <a:prstDash val="solid"/>
            <a:round/>
            <a:headEnd type="none" w="sm" len="sm"/>
            <a:tailEnd type="none" w="sm" len="sm"/>
          </a:ln>
        </p:spPr>
      </p:pic>
      <p:sp>
        <p:nvSpPr>
          <p:cNvPr id="165" name="Google Shape;165;p17"/>
          <p:cNvSpPr txBox="1"/>
          <p:nvPr/>
        </p:nvSpPr>
        <p:spPr>
          <a:xfrm>
            <a:off x="6164175" y="1469050"/>
            <a:ext cx="1925700" cy="23397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1200"/>
              </a:spcBef>
              <a:spcAft>
                <a:spcPts val="800"/>
              </a:spcAft>
              <a:buNone/>
            </a:pPr>
            <a:r>
              <a:rPr lang="en"/>
              <a:t>En la cual debemos seleccionar el dispositivo con el nombre sea similar a “DESKTOP…” para empezar la conexión con la PC.</a:t>
            </a:r>
            <a:endParaRPr/>
          </a:p>
        </p:txBody>
      </p:sp>
      <p:sp>
        <p:nvSpPr>
          <p:cNvPr id="166" name="Google Shape;166;p17"/>
          <p:cNvSpPr/>
          <p:nvPr/>
        </p:nvSpPr>
        <p:spPr>
          <a:xfrm>
            <a:off x="1759250" y="2672450"/>
            <a:ext cx="859500" cy="393600"/>
          </a:xfrm>
          <a:prstGeom prst="rightArrow">
            <a:avLst>
              <a:gd name="adj1" fmla="val 50000"/>
              <a:gd name="adj2" fmla="val 5000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7"/>
          <p:cNvSpPr/>
          <p:nvPr/>
        </p:nvSpPr>
        <p:spPr>
          <a:xfrm>
            <a:off x="5116838" y="2672450"/>
            <a:ext cx="859500" cy="393600"/>
          </a:xfrm>
          <a:prstGeom prst="rightArrow">
            <a:avLst>
              <a:gd name="adj1" fmla="val 50000"/>
              <a:gd name="adj2" fmla="val 5000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173" name="Google Shape;173;p18"/>
          <p:cNvSpPr txBox="1"/>
          <p:nvPr/>
        </p:nvSpPr>
        <p:spPr>
          <a:xfrm>
            <a:off x="402975" y="147725"/>
            <a:ext cx="7324200" cy="10467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1200"/>
              </a:spcBef>
              <a:spcAft>
                <a:spcPts val="800"/>
              </a:spcAft>
              <a:buNone/>
            </a:pPr>
            <a:r>
              <a:rPr lang="en"/>
              <a:t>Volviendo a entrar a las configuraciones de la computadora debemos seleccionar la opción “Inicia la aplicación Conectar para proyectar a esta PC” para abrir la ventana de Conexión de la computadora</a:t>
            </a:r>
            <a:endParaRPr/>
          </a:p>
        </p:txBody>
      </p:sp>
      <p:pic>
        <p:nvPicPr>
          <p:cNvPr id="174" name="Google Shape;174;p18"/>
          <p:cNvPicPr preferRelativeResize="0"/>
          <p:nvPr/>
        </p:nvPicPr>
        <p:blipFill>
          <a:blip r:embed="rId3">
            <a:alphaModFix/>
          </a:blip>
          <a:stretch>
            <a:fillRect/>
          </a:stretch>
        </p:blipFill>
        <p:spPr>
          <a:xfrm>
            <a:off x="508650" y="1414450"/>
            <a:ext cx="3439627" cy="3563702"/>
          </a:xfrm>
          <a:prstGeom prst="rect">
            <a:avLst/>
          </a:prstGeom>
          <a:noFill/>
          <a:ln>
            <a:noFill/>
          </a:ln>
        </p:spPr>
      </p:pic>
      <p:sp>
        <p:nvSpPr>
          <p:cNvPr id="175" name="Google Shape;175;p18"/>
          <p:cNvSpPr txBox="1"/>
          <p:nvPr/>
        </p:nvSpPr>
        <p:spPr>
          <a:xfrm>
            <a:off x="4701739" y="1194424"/>
            <a:ext cx="3081921" cy="1087447"/>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dirty="0"/>
              <a:t>ventana se verá así antes de iniciar la conexión con el teléfono móvil:</a:t>
            </a:r>
            <a:endParaRPr dirty="0"/>
          </a:p>
        </p:txBody>
      </p:sp>
      <p:pic>
        <p:nvPicPr>
          <p:cNvPr id="176" name="Google Shape;176;p18"/>
          <p:cNvPicPr preferRelativeResize="0"/>
          <p:nvPr/>
        </p:nvPicPr>
        <p:blipFill>
          <a:blip r:embed="rId4">
            <a:alphaModFix/>
          </a:blip>
          <a:stretch>
            <a:fillRect/>
          </a:stretch>
        </p:blipFill>
        <p:spPr>
          <a:xfrm>
            <a:off x="5020227" y="2428850"/>
            <a:ext cx="3081921" cy="2409851"/>
          </a:xfrm>
          <a:prstGeom prst="rect">
            <a:avLst/>
          </a:prstGeom>
          <a:noFill/>
          <a:ln>
            <a:noFill/>
          </a:ln>
        </p:spPr>
      </p:pic>
      <p:sp>
        <p:nvSpPr>
          <p:cNvPr id="177" name="Google Shape;177;p18"/>
          <p:cNvSpPr/>
          <p:nvPr/>
        </p:nvSpPr>
        <p:spPr>
          <a:xfrm>
            <a:off x="4042300" y="3115650"/>
            <a:ext cx="765600" cy="470100"/>
          </a:xfrm>
          <a:prstGeom prst="stripedRightArrow">
            <a:avLst>
              <a:gd name="adj1" fmla="val 50000"/>
              <a:gd name="adj2" fmla="val 50000"/>
            </a:avLst>
          </a:prstGeom>
          <a:solidFill>
            <a:srgbClr val="98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DECDB"/>
            </a:gs>
            <a:gs pos="100000">
              <a:srgbClr val="F0A963"/>
            </a:gs>
          </a:gsLst>
          <a:lin ang="5400012" scaled="0"/>
        </a:gradFill>
        <a:effectLst/>
      </p:bgPr>
    </p:bg>
    <p:spTree>
      <p:nvGrpSpPr>
        <p:cNvPr id="1" name="Shape 181"/>
        <p:cNvGrpSpPr/>
        <p:nvPr/>
      </p:nvGrpSpPr>
      <p:grpSpPr>
        <a:xfrm>
          <a:off x="0" y="0"/>
          <a:ext cx="0" cy="0"/>
          <a:chOff x="0" y="0"/>
          <a:chExt cx="0" cy="0"/>
        </a:xfrm>
      </p:grpSpPr>
      <p:sp>
        <p:nvSpPr>
          <p:cNvPr id="182" name="Google Shape;182;p1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183" name="Google Shape;183;p19"/>
          <p:cNvSpPr txBox="1"/>
          <p:nvPr/>
        </p:nvSpPr>
        <p:spPr>
          <a:xfrm>
            <a:off x="577475" y="209100"/>
            <a:ext cx="7090800" cy="7233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Una vez que se haya realizado la conexión inalámbrica de forma exitosa se verá la pantalla de nuestro celular en la computadora como se muestra en la siguiente imagen:</a:t>
            </a:r>
            <a:endParaRPr/>
          </a:p>
        </p:txBody>
      </p:sp>
      <p:pic>
        <p:nvPicPr>
          <p:cNvPr id="184" name="Google Shape;184;p19"/>
          <p:cNvPicPr preferRelativeResize="0"/>
          <p:nvPr/>
        </p:nvPicPr>
        <p:blipFill>
          <a:blip r:embed="rId3">
            <a:alphaModFix/>
          </a:blip>
          <a:stretch>
            <a:fillRect/>
          </a:stretch>
        </p:blipFill>
        <p:spPr>
          <a:xfrm>
            <a:off x="1099738" y="1044500"/>
            <a:ext cx="6944534" cy="39063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190" name="Google Shape;190;p20"/>
          <p:cNvSpPr txBox="1"/>
          <p:nvPr/>
        </p:nvSpPr>
        <p:spPr>
          <a:xfrm>
            <a:off x="295450" y="295425"/>
            <a:ext cx="3000000" cy="681000"/>
          </a:xfrm>
          <a:prstGeom prst="rect">
            <a:avLst/>
          </a:prstGeom>
          <a:noFill/>
          <a:ln>
            <a:noFill/>
          </a:ln>
        </p:spPr>
        <p:txBody>
          <a:bodyPr spcFirstLastPara="1" wrap="square" lIns="91425" tIns="91425" rIns="91425" bIns="91425" anchor="t" anchorCtr="0">
            <a:spAutoFit/>
          </a:bodyPr>
          <a:lstStyle/>
          <a:p>
            <a:pPr marL="457200" lvl="0" indent="-323850" algn="l" rtl="0">
              <a:lnSpc>
                <a:spcPct val="115000"/>
              </a:lnSpc>
              <a:spcBef>
                <a:spcPts val="1200"/>
              </a:spcBef>
              <a:spcAft>
                <a:spcPts val="0"/>
              </a:spcAft>
              <a:buSzPts val="1500"/>
              <a:buFont typeface="Calibri"/>
              <a:buAutoNum type="arabicPeriod"/>
            </a:pPr>
            <a:r>
              <a:rPr lang="en" sz="1500" b="1">
                <a:latin typeface="Calibri"/>
                <a:ea typeface="Calibri"/>
                <a:cs typeface="Calibri"/>
                <a:sym typeface="Calibri"/>
              </a:rPr>
              <a:t>AirDroid</a:t>
            </a:r>
            <a:br>
              <a:rPr lang="en" sz="1500" b="1">
                <a:latin typeface="Calibri"/>
                <a:ea typeface="Calibri"/>
                <a:cs typeface="Calibri"/>
                <a:sym typeface="Calibri"/>
              </a:rPr>
            </a:br>
            <a:endParaRPr sz="1500" b="1">
              <a:latin typeface="Calibri"/>
              <a:ea typeface="Calibri"/>
              <a:cs typeface="Calibri"/>
              <a:sym typeface="Calibri"/>
            </a:endParaRPr>
          </a:p>
        </p:txBody>
      </p:sp>
      <p:sp>
        <p:nvSpPr>
          <p:cNvPr id="191" name="Google Shape;191;p20"/>
          <p:cNvSpPr txBox="1"/>
          <p:nvPr/>
        </p:nvSpPr>
        <p:spPr>
          <a:xfrm>
            <a:off x="295450" y="617750"/>
            <a:ext cx="6110400" cy="10467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1200"/>
              </a:spcBef>
              <a:spcAft>
                <a:spcPts val="800"/>
              </a:spcAft>
              <a:buNone/>
            </a:pPr>
            <a:r>
              <a:rPr lang="en"/>
              <a:t>AirDroid es un programa de terceros que permite AirDroid la función de multipantalla de forma fácil y centrada, ayudándonos a acceder y gestionar el teléfono móvil desde cualquier ordenador y en cualquier lugar.</a:t>
            </a:r>
            <a:endParaRPr/>
          </a:p>
        </p:txBody>
      </p:sp>
      <p:sp>
        <p:nvSpPr>
          <p:cNvPr id="192" name="Google Shape;192;p20"/>
          <p:cNvSpPr txBox="1"/>
          <p:nvPr/>
        </p:nvSpPr>
        <p:spPr>
          <a:xfrm>
            <a:off x="5324833" y="1452285"/>
            <a:ext cx="2875029" cy="3026439"/>
          </a:xfrm>
          <a:prstGeom prst="rect">
            <a:avLst/>
          </a:prstGeom>
          <a:noFill/>
          <a:ln>
            <a:noFill/>
          </a:ln>
        </p:spPr>
        <p:txBody>
          <a:bodyPr spcFirstLastPara="1" wrap="square" lIns="91425" tIns="91425" rIns="91425" bIns="91425" anchor="t" anchorCtr="0">
            <a:spAutoFit/>
          </a:bodyPr>
          <a:lstStyle/>
          <a:p>
            <a:pPr marL="0" lvl="0" indent="0" rtl="0">
              <a:lnSpc>
                <a:spcPct val="150000"/>
              </a:lnSpc>
              <a:spcBef>
                <a:spcPts val="1200"/>
              </a:spcBef>
              <a:spcAft>
                <a:spcPts val="800"/>
              </a:spcAft>
              <a:buNone/>
            </a:pPr>
            <a:r>
              <a:rPr lang="en" dirty="0"/>
              <a:t>Desde el navegador en la computador debemos descargar la opción de Windows, y próximamente lo instalaremos. Así mismo buscaremos la aplicación de AirDroid en la PlayStore y debemos descargarlo en nuestro teléfono móvil.</a:t>
            </a:r>
            <a:endParaRPr dirty="0"/>
          </a:p>
        </p:txBody>
      </p:sp>
      <p:pic>
        <p:nvPicPr>
          <p:cNvPr id="193" name="Google Shape;193;p20"/>
          <p:cNvPicPr preferRelativeResize="0"/>
          <p:nvPr/>
        </p:nvPicPr>
        <p:blipFill>
          <a:blip r:embed="rId3">
            <a:alphaModFix/>
          </a:blip>
          <a:stretch>
            <a:fillRect/>
          </a:stretch>
        </p:blipFill>
        <p:spPr>
          <a:xfrm>
            <a:off x="426730" y="1829328"/>
            <a:ext cx="4898104" cy="2491439"/>
          </a:xfrm>
          <a:prstGeom prst="rect">
            <a:avLst/>
          </a:prstGeom>
          <a:noFill/>
          <a:ln w="28575" cap="flat" cmpd="sng">
            <a:solidFill>
              <a:schemeClr val="dk2"/>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Alonso template">
  <a:themeElements>
    <a:clrScheme name="Custom 347">
      <a:dk1>
        <a:srgbClr val="410433"/>
      </a:dk1>
      <a:lt1>
        <a:srgbClr val="FFFFFF"/>
      </a:lt1>
      <a:dk2>
        <a:srgbClr val="9C9194"/>
      </a:dk2>
      <a:lt2>
        <a:srgbClr val="EBE7E4"/>
      </a:lt2>
      <a:accent1>
        <a:srgbClr val="77063F"/>
      </a:accent1>
      <a:accent2>
        <a:srgbClr val="AC0C5C"/>
      </a:accent2>
      <a:accent3>
        <a:srgbClr val="C7284F"/>
      </a:accent3>
      <a:accent4>
        <a:srgbClr val="FF7154"/>
      </a:accent4>
      <a:accent5>
        <a:srgbClr val="FF963C"/>
      </a:accent5>
      <a:accent6>
        <a:srgbClr val="FAC12B"/>
      </a:accent6>
      <a:hlink>
        <a:srgbClr val="77063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889</Words>
  <Application>Microsoft Office PowerPoint</Application>
  <PresentationFormat>Presentación en pantalla (16:9)</PresentationFormat>
  <Paragraphs>62</Paragraphs>
  <Slides>18</Slides>
  <Notes>18</Notes>
  <HiddenSlides>0</HiddenSlides>
  <MMClips>0</MMClips>
  <ScaleCrop>false</ScaleCrop>
  <HeadingPairs>
    <vt:vector size="6" baseType="variant">
      <vt:variant>
        <vt:lpstr>Fuentes usadas</vt:lpstr>
      </vt:variant>
      <vt:variant>
        <vt:i4>12</vt:i4>
      </vt:variant>
      <vt:variant>
        <vt:lpstr>Tema</vt:lpstr>
      </vt:variant>
      <vt:variant>
        <vt:i4>1</vt:i4>
      </vt:variant>
      <vt:variant>
        <vt:lpstr>Títulos de diapositiva</vt:lpstr>
      </vt:variant>
      <vt:variant>
        <vt:i4>18</vt:i4>
      </vt:variant>
    </vt:vector>
  </HeadingPairs>
  <TitlesOfParts>
    <vt:vector size="31" baseType="lpstr">
      <vt:lpstr>Fira Sans</vt:lpstr>
      <vt:lpstr>Playfair Display Regular</vt:lpstr>
      <vt:lpstr>Times New Roman</vt:lpstr>
      <vt:lpstr>Catamaran Thin</vt:lpstr>
      <vt:lpstr>Arial</vt:lpstr>
      <vt:lpstr>Catamaran</vt:lpstr>
      <vt:lpstr>Fira Sans Medium</vt:lpstr>
      <vt:lpstr>Impact</vt:lpstr>
      <vt:lpstr>Calibri</vt:lpstr>
      <vt:lpstr>Arial Narrow</vt:lpstr>
      <vt:lpstr>Fira Sans Light</vt:lpstr>
      <vt:lpstr>Fira Sans SemiBold</vt:lpstr>
      <vt:lpstr>Alonso template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Stephany Ventura</cp:lastModifiedBy>
  <cp:revision>1</cp:revision>
  <dcterms:modified xsi:type="dcterms:W3CDTF">2021-07-10T21:59:50Z</dcterms:modified>
</cp:coreProperties>
</file>